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3"/>
  </p:notesMasterIdLst>
  <p:handoutMasterIdLst>
    <p:handoutMasterId r:id="rId14"/>
  </p:handoutMasterIdLst>
  <p:sldIdLst>
    <p:sldId id="267" r:id="rId5"/>
    <p:sldId id="269" r:id="rId6"/>
    <p:sldId id="270" r:id="rId7"/>
    <p:sldId id="271" r:id="rId8"/>
    <p:sldId id="272" r:id="rId9"/>
    <p:sldId id="273" r:id="rId10"/>
    <p:sldId id="274" r:id="rId11"/>
    <p:sldId id="275" r:id="rId12"/>
  </p:sldIdLst>
  <p:sldSz cx="12192000" cy="6858000"/>
  <p:notesSz cx="7010400" cy="9296400"/>
  <p:embeddedFontLst>
    <p:embeddedFont>
      <p:font typeface="Calibri" panose="020F0502020204030204" pitchFamily="34" charset="0"/>
      <p:regular r:id="rId15"/>
      <p:bold r:id="rId16"/>
      <p:italic r:id="rId17"/>
      <p:boldItalic r:id="rId18"/>
    </p:embeddedFont>
    <p:embeddedFont>
      <p:font typeface="Oswald" panose="02000503000000000000" pitchFamily="2" charset="0"/>
      <p:regular r:id="rId19"/>
      <p:bold r:id="rId20"/>
    </p:embeddedFont>
    <p:embeddedFont>
      <p:font typeface="Trebuchet MS" panose="020B0603020202020204" pitchFamily="34" charset="0"/>
      <p:regular r:id="rId21"/>
      <p:bold r:id="rId22"/>
      <p:italic r:id="rId23"/>
      <p:boldItalic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0C1"/>
    <a:srgbClr val="D2D3D2"/>
    <a:srgbClr val="C5C6C5"/>
    <a:srgbClr val="CACAC9"/>
    <a:srgbClr val="722E3C"/>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149FC1-1DCB-47CE-877B-714EBD78C80F}" v="17" dt="2023-01-09T18:44:32.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BC9C355-ADF5-4CE8-9227-C44DF31F5E1A}" type="datetimeFigureOut">
              <a:rPr lang="en-US" smtClean="0"/>
              <a:t>1/9/2023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F6264EA-8EED-4F91-80A0-354C70376C57}" type="slidenum">
              <a:rPr lang="en-US" smtClean="0"/>
              <a:t>‹#›</a:t>
            </a:fld>
            <a:endParaRPr lang="en-US"/>
          </a:p>
        </p:txBody>
      </p:sp>
    </p:spTree>
    <p:extLst>
      <p:ext uri="{BB962C8B-B14F-4D97-AF65-F5344CB8AC3E}">
        <p14:creationId xmlns:p14="http://schemas.microsoft.com/office/powerpoint/2010/main" val="1294885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8A6CAB-DA06-444C-91DC-BC2289B1C18B}" type="datetimeFigureOut">
              <a:rPr lang="en-US" smtClean="0"/>
              <a:t>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79F1402-A269-884C-AEF3-EC38E91B8E54}" type="slidenum">
              <a:rPr lang="en-US" smtClean="0"/>
              <a:t>‹#›</a:t>
            </a:fld>
            <a:endParaRPr lang="en-US"/>
          </a:p>
        </p:txBody>
      </p:sp>
    </p:spTree>
    <p:extLst>
      <p:ext uri="{BB962C8B-B14F-4D97-AF65-F5344CB8AC3E}">
        <p14:creationId xmlns:p14="http://schemas.microsoft.com/office/powerpoint/2010/main" val="278054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181885" cy="1660332"/>
          </a:xfrm>
          <a:prstGeom prst="rect">
            <a:avLst/>
          </a:prstGeom>
          <a:solidFill>
            <a:srgbClr val="722E3C"/>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60611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9255346" y="2750337"/>
            <a:ext cx="1171888" cy="1356442"/>
          </a:xfrm>
        </p:spPr>
        <p:txBody>
          <a:bodyPr/>
          <a:lstStyle>
            <a:lvl1pPr>
              <a:defRPr>
                <a:latin typeface="Oswald" panose="02000503000000000000" pitchFamily="2" charset="0"/>
              </a:defRPr>
            </a:lvl1pPr>
          </a:lstStyle>
          <a:p>
            <a:fld id="{6D22F896-40B5-4ADD-8801-0D06FADFA095}" type="slidenum">
              <a:rPr lang="en-US" smtClean="0"/>
              <a:pPr/>
              <a:t>‹#›</a:t>
            </a:fld>
            <a:endParaRPr lang="en-US"/>
          </a:p>
        </p:txBody>
      </p:sp>
      <p:pic>
        <p:nvPicPr>
          <p:cNvPr id="15" name="Picture 14" descr="Text&#10;&#10;Description automatically generated">
            <a:extLst>
              <a:ext uri="{FF2B5EF4-FFF2-40B4-BE49-F238E27FC236}">
                <a16:creationId xmlns:a16="http://schemas.microsoft.com/office/drawing/2014/main" id="{FD1F06B0-F200-3C46-9080-65D5979BE357}"/>
              </a:ext>
            </a:extLst>
          </p:cNvPr>
          <p:cNvPicPr>
            <a:picLocks noChangeAspect="1"/>
          </p:cNvPicPr>
          <p:nvPr userDrawn="1"/>
        </p:nvPicPr>
        <p:blipFill>
          <a:blip r:embed="rId5"/>
          <a:stretch>
            <a:fillRect/>
          </a:stretch>
        </p:blipFill>
        <p:spPr>
          <a:xfrm>
            <a:off x="686520" y="1337493"/>
            <a:ext cx="3975100" cy="977900"/>
          </a:xfrm>
          <a:prstGeom prst="rect">
            <a:avLst/>
          </a:prstGeom>
        </p:spPr>
      </p:pic>
      <p:sp>
        <p:nvSpPr>
          <p:cNvPr id="18" name="Date Placeholder 3">
            <a:extLst>
              <a:ext uri="{FF2B5EF4-FFF2-40B4-BE49-F238E27FC236}">
                <a16:creationId xmlns:a16="http://schemas.microsoft.com/office/drawing/2014/main" id="{D8A9C9E1-FF30-5042-92E4-73108A1736EC}"/>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19" name="Footer Placeholder 4">
            <a:extLst>
              <a:ext uri="{FF2B5EF4-FFF2-40B4-BE49-F238E27FC236}">
                <a16:creationId xmlns:a16="http://schemas.microsoft.com/office/drawing/2014/main" id="{B026F7B5-022F-6E43-BD3C-88732E785B67}"/>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2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sp>
        <p:nvSpPr>
          <p:cNvPr id="9" name="Rectangle 8"/>
          <p:cNvSpPr/>
          <p:nvPr/>
        </p:nvSpPr>
        <p:spPr bwMode="ltGray">
          <a:xfrm>
            <a:off x="0" y="2590078"/>
            <a:ext cx="12192000" cy="1660332"/>
          </a:xfrm>
          <a:prstGeom prst="rect">
            <a:avLst/>
          </a:prstGeom>
          <a:solidFill>
            <a:srgbClr val="722E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595487"/>
            <a:ext cx="10898534" cy="1373070"/>
          </a:xfrm>
        </p:spPr>
        <p:txBody>
          <a:bodyPr anchor="b">
            <a:no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680322" y="4394039"/>
            <a:ext cx="10898534" cy="1117687"/>
          </a:xfrm>
        </p:spPr>
        <p:txBody>
          <a:bodyPr>
            <a:normAutofit/>
          </a:bodyPr>
          <a:lstStyle>
            <a:lvl1pPr marL="0" indent="0" algn="ctr">
              <a:buNone/>
              <a:defRPr sz="2000">
                <a:solidFill>
                  <a:schemeClr val="bg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F06E7D3-49C7-EE47-BA11-41EB9DA843B6}"/>
              </a:ext>
            </a:extLst>
          </p:cNvPr>
          <p:cNvPicPr>
            <a:picLocks noChangeAspect="1"/>
          </p:cNvPicPr>
          <p:nvPr userDrawn="1"/>
        </p:nvPicPr>
        <p:blipFill>
          <a:blip r:embed="rId4"/>
          <a:srcRect/>
          <a:stretch/>
        </p:blipFill>
        <p:spPr>
          <a:xfrm>
            <a:off x="4657059" y="733203"/>
            <a:ext cx="2852627" cy="1553410"/>
          </a:xfrm>
          <a:prstGeom prst="rect">
            <a:avLst/>
          </a:prstGeom>
        </p:spPr>
      </p:pic>
      <p:sp>
        <p:nvSpPr>
          <p:cNvPr id="10" name="Date Placeholder 3">
            <a:extLst>
              <a:ext uri="{FF2B5EF4-FFF2-40B4-BE49-F238E27FC236}">
                <a16:creationId xmlns:a16="http://schemas.microsoft.com/office/drawing/2014/main" id="{D64F571E-47CD-524C-A216-3E0071B7050B}"/>
              </a:ext>
            </a:extLst>
          </p:cNvPr>
          <p:cNvSpPr>
            <a:spLocks noGrp="1"/>
          </p:cNvSpPr>
          <p:nvPr>
            <p:ph type="dt" sz="half" idx="10"/>
          </p:nvPr>
        </p:nvSpPr>
        <p:spPr>
          <a:xfrm>
            <a:off x="659220" y="6063778"/>
            <a:ext cx="10930268" cy="365125"/>
          </a:xfrm>
        </p:spPr>
        <p:txBody>
          <a:bodyPr/>
          <a:lstStyle>
            <a:lvl1pPr algn="ctr">
              <a:defRPr>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11" name="Footer Placeholder 4">
            <a:extLst>
              <a:ext uri="{FF2B5EF4-FFF2-40B4-BE49-F238E27FC236}">
                <a16:creationId xmlns:a16="http://schemas.microsoft.com/office/drawing/2014/main" id="{A8B1169F-5B19-5D4D-9048-F9F935C77AB3}"/>
              </a:ext>
            </a:extLst>
          </p:cNvPr>
          <p:cNvSpPr>
            <a:spLocks noGrp="1"/>
          </p:cNvSpPr>
          <p:nvPr>
            <p:ph type="ftr" sz="quarter" idx="11"/>
          </p:nvPr>
        </p:nvSpPr>
        <p:spPr>
          <a:xfrm>
            <a:off x="680320" y="5638476"/>
            <a:ext cx="10909167" cy="365125"/>
          </a:xfrm>
        </p:spPr>
        <p:txBody>
          <a:bodyPr/>
          <a:lstStyle>
            <a:lvl1pPr algn="ctr">
              <a:defRPr sz="1200">
                <a:solidFill>
                  <a:schemeClr val="bg1">
                    <a:lumMod val="75000"/>
                    <a:lumOff val="25000"/>
                  </a:schemeClr>
                </a:solidFill>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195934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1 -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sp>
        <p:nvSpPr>
          <p:cNvPr id="9" name="Rectangle 8"/>
          <p:cNvSpPr/>
          <p:nvPr/>
        </p:nvSpPr>
        <p:spPr bwMode="ltGray">
          <a:xfrm>
            <a:off x="0" y="2590078"/>
            <a:ext cx="12192000" cy="1660332"/>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595486"/>
            <a:ext cx="10898534" cy="1373070"/>
          </a:xfrm>
        </p:spPr>
        <p:txBody>
          <a:bodyPr anchor="b">
            <a:no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680322" y="4394039"/>
            <a:ext cx="10898534"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998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1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sp>
        <p:nvSpPr>
          <p:cNvPr id="9" name="Rectangle 8"/>
          <p:cNvSpPr/>
          <p:nvPr/>
        </p:nvSpPr>
        <p:spPr bwMode="ltGray">
          <a:xfrm>
            <a:off x="0" y="2590078"/>
            <a:ext cx="12192000" cy="1660332"/>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606120"/>
            <a:ext cx="10898534" cy="1373070"/>
          </a:xfrm>
        </p:spPr>
        <p:txBody>
          <a:bodyPr anchor="b">
            <a:no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680322" y="4394039"/>
            <a:ext cx="10898534"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7636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1 -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sp>
        <p:nvSpPr>
          <p:cNvPr id="9" name="Rectangle 8"/>
          <p:cNvSpPr/>
          <p:nvPr/>
        </p:nvSpPr>
        <p:spPr bwMode="ltGray">
          <a:xfrm>
            <a:off x="0" y="2590078"/>
            <a:ext cx="12192000" cy="1660332"/>
          </a:xfrm>
          <a:prstGeom prst="rect">
            <a:avLst/>
          </a:prstGeom>
          <a:solidFill>
            <a:srgbClr val="722E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595487"/>
            <a:ext cx="10898534" cy="1373070"/>
          </a:xfrm>
        </p:spPr>
        <p:txBody>
          <a:bodyPr anchor="b">
            <a:no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680322" y="4394039"/>
            <a:ext cx="10898534" cy="1117687"/>
          </a:xfrm>
        </p:spPr>
        <p:txBody>
          <a:bodyPr>
            <a:normAutofit/>
          </a:bodyPr>
          <a:lstStyle>
            <a:lvl1pPr marL="0" indent="0" algn="ctr">
              <a:buNone/>
              <a:defRPr sz="2000">
                <a:solidFill>
                  <a:schemeClr val="bg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61548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2 -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031960"/>
            <a:ext cx="10898534" cy="1373070"/>
          </a:xfrm>
        </p:spPr>
        <p:txBody>
          <a:bodyPr anchor="b">
            <a:no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680322" y="3415843"/>
            <a:ext cx="10898534"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2243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2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3675DFC-A56A-154A-8547-977040E48207}"/>
              </a:ext>
            </a:extLst>
          </p:cNvPr>
          <p:cNvSpPr>
            <a:spLocks noGrp="1"/>
          </p:cNvSpPr>
          <p:nvPr>
            <p:ph type="ctrTitle"/>
          </p:nvPr>
        </p:nvSpPr>
        <p:spPr>
          <a:xfrm>
            <a:off x="680322" y="2031961"/>
            <a:ext cx="10898534" cy="1373070"/>
          </a:xfrm>
        </p:spPr>
        <p:txBody>
          <a:bodyPr anchor="b">
            <a:noAutofit/>
          </a:bodyPr>
          <a:lstStyle>
            <a:lvl1pPr algn="ctr">
              <a:defRPr sz="5400"/>
            </a:lvl1pPr>
          </a:lstStyle>
          <a:p>
            <a:r>
              <a:rPr lang="en-US"/>
              <a:t>Click to edit Master title style</a:t>
            </a:r>
          </a:p>
        </p:txBody>
      </p:sp>
      <p:sp>
        <p:nvSpPr>
          <p:cNvPr id="8" name="Subtitle 2">
            <a:extLst>
              <a:ext uri="{FF2B5EF4-FFF2-40B4-BE49-F238E27FC236}">
                <a16:creationId xmlns:a16="http://schemas.microsoft.com/office/drawing/2014/main" id="{7DA10FE1-99A3-FA4E-963F-E85949C1EDFF}"/>
              </a:ext>
            </a:extLst>
          </p:cNvPr>
          <p:cNvSpPr>
            <a:spLocks noGrp="1"/>
          </p:cNvSpPr>
          <p:nvPr>
            <p:ph type="subTitle" idx="1"/>
          </p:nvPr>
        </p:nvSpPr>
        <p:spPr>
          <a:xfrm>
            <a:off x="680322" y="3415844"/>
            <a:ext cx="10898534"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579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3 -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HD-ShadowLong.png">
            <a:extLst>
              <a:ext uri="{FF2B5EF4-FFF2-40B4-BE49-F238E27FC236}">
                <a16:creationId xmlns:a16="http://schemas.microsoft.com/office/drawing/2014/main" id="{129187C8-1DD8-3C49-94B1-ADC6348D9A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030534"/>
            <a:ext cx="9661160" cy="321164"/>
          </a:xfrm>
          <a:prstGeom prst="rect">
            <a:avLst/>
          </a:prstGeom>
        </p:spPr>
      </p:pic>
      <p:sp>
        <p:nvSpPr>
          <p:cNvPr id="18" name="Rectangle 17">
            <a:extLst>
              <a:ext uri="{FF2B5EF4-FFF2-40B4-BE49-F238E27FC236}">
                <a16:creationId xmlns:a16="http://schemas.microsoft.com/office/drawing/2014/main" id="{02CD6EA8-3F53-7F41-A6D6-F63A6130AAED}"/>
              </a:ext>
            </a:extLst>
          </p:cNvPr>
          <p:cNvSpPr/>
          <p:nvPr userDrawn="1"/>
        </p:nvSpPr>
        <p:spPr bwMode="ltGray">
          <a:xfrm>
            <a:off x="0" y="2669894"/>
            <a:ext cx="9686260" cy="136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34441"/>
            <a:ext cx="9676436" cy="321164"/>
          </a:xfrm>
          <a:prstGeom prst="rect">
            <a:avLst/>
          </a:prstGeom>
        </p:spPr>
      </p:pic>
      <p:sp>
        <p:nvSpPr>
          <p:cNvPr id="2" name="Title 1"/>
          <p:cNvSpPr>
            <a:spLocks noGrp="1"/>
          </p:cNvSpPr>
          <p:nvPr>
            <p:ph type="title"/>
          </p:nvPr>
        </p:nvSpPr>
        <p:spPr>
          <a:xfrm>
            <a:off x="-222503" y="294055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400922" y="4155971"/>
            <a:ext cx="8997078"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7" name="Picture 16" descr="HD-ShadowShort.png">
            <a:extLst>
              <a:ext uri="{FF2B5EF4-FFF2-40B4-BE49-F238E27FC236}">
                <a16:creationId xmlns:a16="http://schemas.microsoft.com/office/drawing/2014/main" id="{86CCB455-9337-504F-82C7-61BF41756F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4031527"/>
            <a:ext cx="2377761" cy="213999"/>
          </a:xfrm>
          <a:prstGeom prst="rect">
            <a:avLst/>
          </a:prstGeom>
        </p:spPr>
      </p:pic>
      <p:sp>
        <p:nvSpPr>
          <p:cNvPr id="19" name="Rectangle 18">
            <a:extLst>
              <a:ext uri="{FF2B5EF4-FFF2-40B4-BE49-F238E27FC236}">
                <a16:creationId xmlns:a16="http://schemas.microsoft.com/office/drawing/2014/main" id="{F2C3831D-212F-5B49-B52F-807F9535F9F5}"/>
              </a:ext>
            </a:extLst>
          </p:cNvPr>
          <p:cNvSpPr/>
          <p:nvPr userDrawn="1"/>
        </p:nvSpPr>
        <p:spPr>
          <a:xfrm>
            <a:off x="9803219" y="2669894"/>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descr="Logo&#10;&#10;Description automatically generated">
            <a:extLst>
              <a:ext uri="{FF2B5EF4-FFF2-40B4-BE49-F238E27FC236}">
                <a16:creationId xmlns:a16="http://schemas.microsoft.com/office/drawing/2014/main" id="{9E42BD9C-E433-4649-AB45-4A8498DF7287}"/>
              </a:ext>
            </a:extLst>
          </p:cNvPr>
          <p:cNvPicPr>
            <a:picLocks noChangeAspect="1"/>
          </p:cNvPicPr>
          <p:nvPr userDrawn="1"/>
        </p:nvPicPr>
        <p:blipFill>
          <a:blip r:embed="rId5"/>
          <a:stretch>
            <a:fillRect/>
          </a:stretch>
        </p:blipFill>
        <p:spPr>
          <a:xfrm>
            <a:off x="10058104" y="2825396"/>
            <a:ext cx="1914288" cy="1042434"/>
          </a:xfrm>
          <a:prstGeom prst="rect">
            <a:avLst/>
          </a:prstGeom>
        </p:spPr>
      </p:pic>
      <p:sp>
        <p:nvSpPr>
          <p:cNvPr id="23" name="Date Placeholder 3">
            <a:extLst>
              <a:ext uri="{FF2B5EF4-FFF2-40B4-BE49-F238E27FC236}">
                <a16:creationId xmlns:a16="http://schemas.microsoft.com/office/drawing/2014/main" id="{48C944C5-2B60-7643-B75B-9A0DD710E944}"/>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24" name="Footer Placeholder 4">
            <a:extLst>
              <a:ext uri="{FF2B5EF4-FFF2-40B4-BE49-F238E27FC236}">
                <a16:creationId xmlns:a16="http://schemas.microsoft.com/office/drawing/2014/main" id="{D7F1ADB6-8A4B-674E-BD77-FF5023DC996E}"/>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3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HD-ShadowLong.png">
            <a:extLst>
              <a:ext uri="{FF2B5EF4-FFF2-40B4-BE49-F238E27FC236}">
                <a16:creationId xmlns:a16="http://schemas.microsoft.com/office/drawing/2014/main" id="{129187C8-1DD8-3C49-94B1-ADC6348D9A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030534"/>
            <a:ext cx="9661160" cy="321164"/>
          </a:xfrm>
          <a:prstGeom prst="rect">
            <a:avLst/>
          </a:prstGeom>
        </p:spPr>
      </p:pic>
      <p:sp>
        <p:nvSpPr>
          <p:cNvPr id="18" name="Rectangle 17">
            <a:extLst>
              <a:ext uri="{FF2B5EF4-FFF2-40B4-BE49-F238E27FC236}">
                <a16:creationId xmlns:a16="http://schemas.microsoft.com/office/drawing/2014/main" id="{02CD6EA8-3F53-7F41-A6D6-F63A6130AAED}"/>
              </a:ext>
            </a:extLst>
          </p:cNvPr>
          <p:cNvSpPr/>
          <p:nvPr userDrawn="1"/>
        </p:nvSpPr>
        <p:spPr bwMode="ltGray">
          <a:xfrm>
            <a:off x="0" y="2669894"/>
            <a:ext cx="9686260" cy="1368198"/>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34441"/>
            <a:ext cx="9676436" cy="321164"/>
          </a:xfrm>
          <a:prstGeom prst="rect">
            <a:avLst/>
          </a:prstGeom>
        </p:spPr>
      </p:pic>
      <p:sp>
        <p:nvSpPr>
          <p:cNvPr id="2" name="Title 1"/>
          <p:cNvSpPr>
            <a:spLocks noGrp="1"/>
          </p:cNvSpPr>
          <p:nvPr>
            <p:ph type="title"/>
          </p:nvPr>
        </p:nvSpPr>
        <p:spPr>
          <a:xfrm>
            <a:off x="-222503" y="294055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388222" y="4155971"/>
            <a:ext cx="8997078"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7" name="Picture 16" descr="HD-ShadowShort.png">
            <a:extLst>
              <a:ext uri="{FF2B5EF4-FFF2-40B4-BE49-F238E27FC236}">
                <a16:creationId xmlns:a16="http://schemas.microsoft.com/office/drawing/2014/main" id="{86CCB455-9337-504F-82C7-61BF41756F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4031527"/>
            <a:ext cx="2377761" cy="213999"/>
          </a:xfrm>
          <a:prstGeom prst="rect">
            <a:avLst/>
          </a:prstGeom>
        </p:spPr>
      </p:pic>
      <p:sp>
        <p:nvSpPr>
          <p:cNvPr id="19" name="Rectangle 18">
            <a:extLst>
              <a:ext uri="{FF2B5EF4-FFF2-40B4-BE49-F238E27FC236}">
                <a16:creationId xmlns:a16="http://schemas.microsoft.com/office/drawing/2014/main" id="{F2C3831D-212F-5B49-B52F-807F9535F9F5}"/>
              </a:ext>
            </a:extLst>
          </p:cNvPr>
          <p:cNvSpPr/>
          <p:nvPr userDrawn="1"/>
        </p:nvSpPr>
        <p:spPr>
          <a:xfrm>
            <a:off x="9803219" y="2669894"/>
            <a:ext cx="25157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descr="Logo&#10;&#10;Description automatically generated">
            <a:extLst>
              <a:ext uri="{FF2B5EF4-FFF2-40B4-BE49-F238E27FC236}">
                <a16:creationId xmlns:a16="http://schemas.microsoft.com/office/drawing/2014/main" id="{9E42BD9C-E433-4649-AB45-4A8498DF7287}"/>
              </a:ext>
            </a:extLst>
          </p:cNvPr>
          <p:cNvPicPr>
            <a:picLocks noChangeAspect="1"/>
          </p:cNvPicPr>
          <p:nvPr userDrawn="1"/>
        </p:nvPicPr>
        <p:blipFill>
          <a:blip r:embed="rId5"/>
          <a:stretch>
            <a:fillRect/>
          </a:stretch>
        </p:blipFill>
        <p:spPr>
          <a:xfrm>
            <a:off x="10058104" y="2825396"/>
            <a:ext cx="1914288" cy="1042434"/>
          </a:xfrm>
          <a:prstGeom prst="rect">
            <a:avLst/>
          </a:prstGeom>
        </p:spPr>
      </p:pic>
      <p:sp>
        <p:nvSpPr>
          <p:cNvPr id="12" name="Date Placeholder 3">
            <a:extLst>
              <a:ext uri="{FF2B5EF4-FFF2-40B4-BE49-F238E27FC236}">
                <a16:creationId xmlns:a16="http://schemas.microsoft.com/office/drawing/2014/main" id="{ADC7131D-56A7-4043-991D-83D37CB518C4}"/>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13" name="Footer Placeholder 4">
            <a:extLst>
              <a:ext uri="{FF2B5EF4-FFF2-40B4-BE49-F238E27FC236}">
                <a16:creationId xmlns:a16="http://schemas.microsoft.com/office/drawing/2014/main" id="{14A66554-55CF-244D-A94E-F70341696E0B}"/>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spTree>
    <p:extLst>
      <p:ext uri="{BB962C8B-B14F-4D97-AF65-F5344CB8AC3E}">
        <p14:creationId xmlns:p14="http://schemas.microsoft.com/office/powerpoint/2010/main" val="351777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3 -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16" name="Picture 15" descr="HD-ShadowLong.png">
            <a:extLst>
              <a:ext uri="{FF2B5EF4-FFF2-40B4-BE49-F238E27FC236}">
                <a16:creationId xmlns:a16="http://schemas.microsoft.com/office/drawing/2014/main" id="{129187C8-1DD8-3C49-94B1-ADC6348D9A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030534"/>
            <a:ext cx="9661160" cy="321164"/>
          </a:xfrm>
          <a:prstGeom prst="rect">
            <a:avLst/>
          </a:prstGeom>
        </p:spPr>
      </p:pic>
      <p:sp>
        <p:nvSpPr>
          <p:cNvPr id="18" name="Rectangle 17">
            <a:extLst>
              <a:ext uri="{FF2B5EF4-FFF2-40B4-BE49-F238E27FC236}">
                <a16:creationId xmlns:a16="http://schemas.microsoft.com/office/drawing/2014/main" id="{02CD6EA8-3F53-7F41-A6D6-F63A6130AAED}"/>
              </a:ext>
            </a:extLst>
          </p:cNvPr>
          <p:cNvSpPr/>
          <p:nvPr userDrawn="1"/>
        </p:nvSpPr>
        <p:spPr bwMode="ltGray">
          <a:xfrm>
            <a:off x="-139700" y="2669894"/>
            <a:ext cx="9825960" cy="1368198"/>
          </a:xfrm>
          <a:prstGeom prst="rect">
            <a:avLst/>
          </a:prstGeom>
          <a:solidFill>
            <a:schemeClr val="tx1"/>
          </a:solid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34441"/>
            <a:ext cx="9676436" cy="321164"/>
          </a:xfrm>
          <a:prstGeom prst="rect">
            <a:avLst/>
          </a:prstGeom>
        </p:spPr>
      </p:pic>
      <p:sp>
        <p:nvSpPr>
          <p:cNvPr id="2" name="Title 1"/>
          <p:cNvSpPr>
            <a:spLocks noGrp="1"/>
          </p:cNvSpPr>
          <p:nvPr>
            <p:ph type="title"/>
          </p:nvPr>
        </p:nvSpPr>
        <p:spPr>
          <a:xfrm>
            <a:off x="-222503" y="2940555"/>
            <a:ext cx="9613860" cy="1090788"/>
          </a:xfrm>
        </p:spPr>
        <p:txBody>
          <a:bodyPr anchor="ctr">
            <a:normAutofit/>
          </a:bodyPr>
          <a:lstStyle>
            <a:lvl1pPr algn="r">
              <a:defRPr sz="3600">
                <a:solidFill>
                  <a:schemeClr val="bg1">
                    <a:lumMod val="75000"/>
                    <a:lumOff val="25000"/>
                  </a:schemeClr>
                </a:solidFill>
              </a:defRPr>
            </a:lvl1pPr>
          </a:lstStyle>
          <a:p>
            <a:r>
              <a:rPr lang="en-US"/>
              <a:t>Click to edit Master title style</a:t>
            </a:r>
          </a:p>
        </p:txBody>
      </p:sp>
      <p:sp>
        <p:nvSpPr>
          <p:cNvPr id="3" name="Text Placeholder 2"/>
          <p:cNvSpPr>
            <a:spLocks noGrp="1"/>
          </p:cNvSpPr>
          <p:nvPr>
            <p:ph type="body" idx="1" hasCustomPrompt="1"/>
          </p:nvPr>
        </p:nvSpPr>
        <p:spPr>
          <a:xfrm>
            <a:off x="388222" y="4155971"/>
            <a:ext cx="8997078" cy="1704017"/>
          </a:xfrm>
        </p:spPr>
        <p:txBody>
          <a:bodyPr>
            <a:normAutofit/>
          </a:bodyPr>
          <a:lstStyle>
            <a:lvl1pPr marL="0" indent="0" algn="r">
              <a:buNone/>
              <a:defRPr sz="2000">
                <a:solidFill>
                  <a:schemeClr val="bg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7" name="Picture 16" descr="HD-ShadowShort.png">
            <a:extLst>
              <a:ext uri="{FF2B5EF4-FFF2-40B4-BE49-F238E27FC236}">
                <a16:creationId xmlns:a16="http://schemas.microsoft.com/office/drawing/2014/main" id="{86CCB455-9337-504F-82C7-61BF41756F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4031527"/>
            <a:ext cx="2377761" cy="213999"/>
          </a:xfrm>
          <a:prstGeom prst="rect">
            <a:avLst/>
          </a:prstGeom>
        </p:spPr>
      </p:pic>
      <p:sp>
        <p:nvSpPr>
          <p:cNvPr id="19" name="Rectangle 18">
            <a:extLst>
              <a:ext uri="{FF2B5EF4-FFF2-40B4-BE49-F238E27FC236}">
                <a16:creationId xmlns:a16="http://schemas.microsoft.com/office/drawing/2014/main" id="{F2C3831D-212F-5B49-B52F-807F9535F9F5}"/>
              </a:ext>
            </a:extLst>
          </p:cNvPr>
          <p:cNvSpPr/>
          <p:nvPr userDrawn="1"/>
        </p:nvSpPr>
        <p:spPr>
          <a:xfrm>
            <a:off x="9803219" y="2669894"/>
            <a:ext cx="24903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descr="Logo&#10;&#10;Description automatically generated">
            <a:extLst>
              <a:ext uri="{FF2B5EF4-FFF2-40B4-BE49-F238E27FC236}">
                <a16:creationId xmlns:a16="http://schemas.microsoft.com/office/drawing/2014/main" id="{9E42BD9C-E433-4649-AB45-4A8498DF7287}"/>
              </a:ext>
            </a:extLst>
          </p:cNvPr>
          <p:cNvPicPr>
            <a:picLocks noChangeAspect="1"/>
          </p:cNvPicPr>
          <p:nvPr userDrawn="1"/>
        </p:nvPicPr>
        <p:blipFill>
          <a:blip r:embed="rId5"/>
          <a:stretch>
            <a:fillRect/>
          </a:stretch>
        </p:blipFill>
        <p:spPr>
          <a:xfrm>
            <a:off x="10058104" y="2825396"/>
            <a:ext cx="1914288" cy="1042434"/>
          </a:xfrm>
          <a:prstGeom prst="rect">
            <a:avLst/>
          </a:prstGeom>
        </p:spPr>
      </p:pic>
      <p:sp>
        <p:nvSpPr>
          <p:cNvPr id="12" name="Date Placeholder 3">
            <a:extLst>
              <a:ext uri="{FF2B5EF4-FFF2-40B4-BE49-F238E27FC236}">
                <a16:creationId xmlns:a16="http://schemas.microsoft.com/office/drawing/2014/main" id="{E5416689-6D3E-6844-A7FC-2ED6FF776ABD}"/>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13" name="Footer Placeholder 4">
            <a:extLst>
              <a:ext uri="{FF2B5EF4-FFF2-40B4-BE49-F238E27FC236}">
                <a16:creationId xmlns:a16="http://schemas.microsoft.com/office/drawing/2014/main" id="{1473B4EA-3240-784B-8C22-EF86EE146A2C}"/>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757042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3 - SOLID WHITE">
    <p:bg>
      <p:bgPr>
        <a:solidFill>
          <a:schemeClr val="tx1"/>
        </a:solidFill>
        <a:effectLst/>
      </p:bgPr>
    </p:bg>
    <p:spTree>
      <p:nvGrpSpPr>
        <p:cNvPr id="1" name=""/>
        <p:cNvGrpSpPr/>
        <p:nvPr/>
      </p:nvGrpSpPr>
      <p:grpSpPr>
        <a:xfrm>
          <a:off x="0" y="0"/>
          <a:ext cx="0" cy="0"/>
          <a:chOff x="0" y="0"/>
          <a:chExt cx="0" cy="0"/>
        </a:xfrm>
      </p:grpSpPr>
      <p:pic>
        <p:nvPicPr>
          <p:cNvPr id="16" name="Picture 15" descr="HD-ShadowLong.png">
            <a:extLst>
              <a:ext uri="{FF2B5EF4-FFF2-40B4-BE49-F238E27FC236}">
                <a16:creationId xmlns:a16="http://schemas.microsoft.com/office/drawing/2014/main" id="{129187C8-1DD8-3C49-94B1-ADC6348D9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030534"/>
            <a:ext cx="9661160" cy="321164"/>
          </a:xfrm>
          <a:prstGeom prst="rect">
            <a:avLst/>
          </a:prstGeom>
        </p:spPr>
      </p:pic>
      <p:sp>
        <p:nvSpPr>
          <p:cNvPr id="18" name="Rectangle 17">
            <a:extLst>
              <a:ext uri="{FF2B5EF4-FFF2-40B4-BE49-F238E27FC236}">
                <a16:creationId xmlns:a16="http://schemas.microsoft.com/office/drawing/2014/main" id="{02CD6EA8-3F53-7F41-A6D6-F63A6130AAED}"/>
              </a:ext>
            </a:extLst>
          </p:cNvPr>
          <p:cNvSpPr/>
          <p:nvPr userDrawn="1"/>
        </p:nvSpPr>
        <p:spPr bwMode="ltGray">
          <a:xfrm>
            <a:off x="-101600" y="2669894"/>
            <a:ext cx="9787860" cy="1368198"/>
          </a:xfrm>
          <a:prstGeom prst="rect">
            <a:avLst/>
          </a:prstGeom>
          <a:solidFill>
            <a:schemeClr val="tx1"/>
          </a:solid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34441"/>
            <a:ext cx="9676436" cy="321164"/>
          </a:xfrm>
          <a:prstGeom prst="rect">
            <a:avLst/>
          </a:prstGeom>
        </p:spPr>
      </p:pic>
      <p:sp>
        <p:nvSpPr>
          <p:cNvPr id="2" name="Title 1"/>
          <p:cNvSpPr>
            <a:spLocks noGrp="1"/>
          </p:cNvSpPr>
          <p:nvPr>
            <p:ph type="title"/>
          </p:nvPr>
        </p:nvSpPr>
        <p:spPr>
          <a:xfrm>
            <a:off x="-222503" y="2940555"/>
            <a:ext cx="9613860" cy="1090788"/>
          </a:xfrm>
        </p:spPr>
        <p:txBody>
          <a:bodyPr anchor="ctr">
            <a:normAutofit/>
          </a:bodyPr>
          <a:lstStyle>
            <a:lvl1pPr algn="r">
              <a:defRPr sz="3600">
                <a:solidFill>
                  <a:schemeClr val="bg1">
                    <a:lumMod val="75000"/>
                    <a:lumOff val="25000"/>
                  </a:schemeClr>
                </a:solidFill>
              </a:defRPr>
            </a:lvl1pPr>
          </a:lstStyle>
          <a:p>
            <a:r>
              <a:rPr lang="en-US"/>
              <a:t>Click to edit Master title style</a:t>
            </a:r>
          </a:p>
        </p:txBody>
      </p:sp>
      <p:sp>
        <p:nvSpPr>
          <p:cNvPr id="3" name="Text Placeholder 2"/>
          <p:cNvSpPr>
            <a:spLocks noGrp="1"/>
          </p:cNvSpPr>
          <p:nvPr>
            <p:ph type="body" idx="1" hasCustomPrompt="1"/>
          </p:nvPr>
        </p:nvSpPr>
        <p:spPr>
          <a:xfrm>
            <a:off x="388222" y="4155971"/>
            <a:ext cx="8997078" cy="1704017"/>
          </a:xfrm>
        </p:spPr>
        <p:txBody>
          <a:bodyPr>
            <a:normAutofit/>
          </a:bodyPr>
          <a:lstStyle>
            <a:lvl1pPr marL="0" indent="0" algn="r">
              <a:buNone/>
              <a:defRPr sz="2000">
                <a:solidFill>
                  <a:schemeClr val="bg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7" name="Picture 16" descr="HD-ShadowShort.png">
            <a:extLst>
              <a:ext uri="{FF2B5EF4-FFF2-40B4-BE49-F238E27FC236}">
                <a16:creationId xmlns:a16="http://schemas.microsoft.com/office/drawing/2014/main" id="{86CCB455-9337-504F-82C7-61BF41756F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4031527"/>
            <a:ext cx="2377761" cy="213999"/>
          </a:xfrm>
          <a:prstGeom prst="rect">
            <a:avLst/>
          </a:prstGeom>
        </p:spPr>
      </p:pic>
      <p:sp>
        <p:nvSpPr>
          <p:cNvPr id="19" name="Rectangle 18">
            <a:extLst>
              <a:ext uri="{FF2B5EF4-FFF2-40B4-BE49-F238E27FC236}">
                <a16:creationId xmlns:a16="http://schemas.microsoft.com/office/drawing/2014/main" id="{F2C3831D-212F-5B49-B52F-807F9535F9F5}"/>
              </a:ext>
            </a:extLst>
          </p:cNvPr>
          <p:cNvSpPr/>
          <p:nvPr userDrawn="1"/>
        </p:nvSpPr>
        <p:spPr>
          <a:xfrm>
            <a:off x="9803219" y="2669894"/>
            <a:ext cx="25030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descr="Logo&#10;&#10;Description automatically generated">
            <a:extLst>
              <a:ext uri="{FF2B5EF4-FFF2-40B4-BE49-F238E27FC236}">
                <a16:creationId xmlns:a16="http://schemas.microsoft.com/office/drawing/2014/main" id="{9E42BD9C-E433-4649-AB45-4A8498DF7287}"/>
              </a:ext>
            </a:extLst>
          </p:cNvPr>
          <p:cNvPicPr>
            <a:picLocks noChangeAspect="1"/>
          </p:cNvPicPr>
          <p:nvPr userDrawn="1"/>
        </p:nvPicPr>
        <p:blipFill>
          <a:blip r:embed="rId4"/>
          <a:stretch>
            <a:fillRect/>
          </a:stretch>
        </p:blipFill>
        <p:spPr>
          <a:xfrm>
            <a:off x="10058104" y="2825396"/>
            <a:ext cx="1914288" cy="1042434"/>
          </a:xfrm>
          <a:prstGeom prst="rect">
            <a:avLst/>
          </a:prstGeom>
        </p:spPr>
      </p:pic>
      <p:sp>
        <p:nvSpPr>
          <p:cNvPr id="12" name="Date Placeholder 3">
            <a:extLst>
              <a:ext uri="{FF2B5EF4-FFF2-40B4-BE49-F238E27FC236}">
                <a16:creationId xmlns:a16="http://schemas.microsoft.com/office/drawing/2014/main" id="{2BB642E8-AA69-E74E-9035-20568543E34F}"/>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13" name="Footer Placeholder 4">
            <a:extLst>
              <a:ext uri="{FF2B5EF4-FFF2-40B4-BE49-F238E27FC236}">
                <a16:creationId xmlns:a16="http://schemas.microsoft.com/office/drawing/2014/main" id="{7B45A08A-C327-F246-9F05-F5D6A3619B71}"/>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422885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1 MAROON 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181885" cy="1660332"/>
          </a:xfrm>
          <a:prstGeom prst="rect">
            <a:avLst/>
          </a:prstGeom>
          <a:solidFill>
            <a:srgbClr val="722E3C"/>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60611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Date Placeholder 3">
            <a:extLst>
              <a:ext uri="{FF2B5EF4-FFF2-40B4-BE49-F238E27FC236}">
                <a16:creationId xmlns:a16="http://schemas.microsoft.com/office/drawing/2014/main" id="{D8A9C9E1-FF30-5042-92E4-73108A1736EC}"/>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19" name="Footer Placeholder 4">
            <a:extLst>
              <a:ext uri="{FF2B5EF4-FFF2-40B4-BE49-F238E27FC236}">
                <a16:creationId xmlns:a16="http://schemas.microsoft.com/office/drawing/2014/main" id="{B026F7B5-022F-6E43-BD3C-88732E785B67}"/>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pic>
        <p:nvPicPr>
          <p:cNvPr id="13" name="Picture 12" descr="Logo&#10;&#10;Description automatically generated">
            <a:extLst>
              <a:ext uri="{FF2B5EF4-FFF2-40B4-BE49-F238E27FC236}">
                <a16:creationId xmlns:a16="http://schemas.microsoft.com/office/drawing/2014/main" id="{CF99907E-F29E-AE48-8E0C-D833DA48BD27}"/>
              </a:ext>
            </a:extLst>
          </p:cNvPr>
          <p:cNvPicPr>
            <a:picLocks noChangeAspect="1"/>
          </p:cNvPicPr>
          <p:nvPr userDrawn="1"/>
        </p:nvPicPr>
        <p:blipFill>
          <a:blip r:embed="rId5"/>
          <a:stretch>
            <a:fillRect/>
          </a:stretch>
        </p:blipFill>
        <p:spPr>
          <a:xfrm>
            <a:off x="9474200" y="2812696"/>
            <a:ext cx="2307692" cy="1256664"/>
          </a:xfrm>
          <a:prstGeom prst="rect">
            <a:avLst/>
          </a:prstGeom>
        </p:spPr>
      </p:pic>
    </p:spTree>
    <p:extLst>
      <p:ext uri="{BB962C8B-B14F-4D97-AF65-F5344CB8AC3E}">
        <p14:creationId xmlns:p14="http://schemas.microsoft.com/office/powerpoint/2010/main" val="1056252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OLID 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757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464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MAROON NOTI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931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370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GRAY NOTI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566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791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HITE NOTIL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230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Blank with Headline -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7" name="Picture 6"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8" name="Rectangle 7"/>
          <p:cNvSpPr/>
          <p:nvPr/>
        </p:nvSpPr>
        <p:spPr bwMode="ltGray">
          <a:xfrm>
            <a:off x="0" y="609600"/>
            <a:ext cx="9686260" cy="136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803219" y="609600"/>
            <a:ext cx="25030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859553"/>
            <a:ext cx="8931512" cy="1080938"/>
          </a:xfrm>
        </p:spPr>
        <p:txBody>
          <a:bodyPr/>
          <a:lstStyle/>
          <a:p>
            <a:r>
              <a:rPr lang="en-US"/>
              <a:t>Click to edit Master title style</a:t>
            </a:r>
          </a:p>
        </p:txBody>
      </p:sp>
      <p:pic>
        <p:nvPicPr>
          <p:cNvPr id="15" name="Picture 14" descr="Logo&#10;&#10;Description automatically generated">
            <a:extLst>
              <a:ext uri="{FF2B5EF4-FFF2-40B4-BE49-F238E27FC236}">
                <a16:creationId xmlns:a16="http://schemas.microsoft.com/office/drawing/2014/main" id="{36962A3E-3B6A-6E46-9726-642D0883D216}"/>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16" name="Date Placeholder 3">
            <a:extLst>
              <a:ext uri="{FF2B5EF4-FFF2-40B4-BE49-F238E27FC236}">
                <a16:creationId xmlns:a16="http://schemas.microsoft.com/office/drawing/2014/main" id="{60A1531B-4B83-2745-A5BE-6DF5A2A02C75}"/>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17" name="Footer Placeholder 4">
            <a:extLst>
              <a:ext uri="{FF2B5EF4-FFF2-40B4-BE49-F238E27FC236}">
                <a16:creationId xmlns:a16="http://schemas.microsoft.com/office/drawing/2014/main" id="{63FE7E34-D403-7D4B-8799-A70C27690266}"/>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lank with Headline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7" name="Picture 6"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8" name="Rectangle 7"/>
          <p:cNvSpPr/>
          <p:nvPr/>
        </p:nvSpPr>
        <p:spPr bwMode="ltGray">
          <a:xfrm>
            <a:off x="0" y="609600"/>
            <a:ext cx="9686260" cy="1368198"/>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859553"/>
            <a:ext cx="8931512" cy="1080938"/>
          </a:xfrm>
        </p:spPr>
        <p:txBody>
          <a:bodyPr/>
          <a:lstStyle/>
          <a:p>
            <a:r>
              <a:rPr lang="en-US"/>
              <a:t>Click to edit Master title style</a:t>
            </a:r>
          </a:p>
        </p:txBody>
      </p:sp>
      <p:pic>
        <p:nvPicPr>
          <p:cNvPr id="13" name="Picture 12" descr="Logo&#10;&#10;Description automatically generated">
            <a:extLst>
              <a:ext uri="{FF2B5EF4-FFF2-40B4-BE49-F238E27FC236}">
                <a16:creationId xmlns:a16="http://schemas.microsoft.com/office/drawing/2014/main" id="{F5E891D5-8429-D449-BC5B-E1FD9EEFD1DD}"/>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14" name="Date Placeholder 3">
            <a:extLst>
              <a:ext uri="{FF2B5EF4-FFF2-40B4-BE49-F238E27FC236}">
                <a16:creationId xmlns:a16="http://schemas.microsoft.com/office/drawing/2014/main" id="{1B707F06-253F-BA45-BCCA-C8255444FB96}"/>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15" name="Footer Placeholder 4">
            <a:extLst>
              <a:ext uri="{FF2B5EF4-FFF2-40B4-BE49-F238E27FC236}">
                <a16:creationId xmlns:a16="http://schemas.microsoft.com/office/drawing/2014/main" id="{EFA93C35-8482-8F40-9805-4CAC3AB14145}"/>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extLst>
      <p:ext uri="{BB962C8B-B14F-4D97-AF65-F5344CB8AC3E}">
        <p14:creationId xmlns:p14="http://schemas.microsoft.com/office/powerpoint/2010/main" val="2872768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lank with Headline -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7" name="Picture 6"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8" name="Rectangle 7"/>
          <p:cNvSpPr/>
          <p:nvPr/>
        </p:nvSpPr>
        <p:spPr bwMode="ltGray">
          <a:xfrm>
            <a:off x="-190500" y="609600"/>
            <a:ext cx="9876760" cy="1368198"/>
          </a:xfrm>
          <a:prstGeom prst="rect">
            <a:avLst/>
          </a:prstGeom>
          <a:solidFill>
            <a:schemeClr val="tx1"/>
          </a:solid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803219" y="609600"/>
            <a:ext cx="26681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859553"/>
            <a:ext cx="8931512" cy="1080938"/>
          </a:xfrm>
        </p:spPr>
        <p:txBody>
          <a:bodyPr/>
          <a:lstStyle>
            <a:lvl1pPr>
              <a:defRPr>
                <a:solidFill>
                  <a:schemeClr val="bg1">
                    <a:lumMod val="75000"/>
                    <a:lumOff val="25000"/>
                  </a:schemeClr>
                </a:solidFill>
              </a:defRPr>
            </a:lvl1pPr>
          </a:lstStyle>
          <a:p>
            <a:r>
              <a:rPr lang="en-US"/>
              <a:t>Click to edit Master title style</a:t>
            </a:r>
          </a:p>
        </p:txBody>
      </p:sp>
      <p:pic>
        <p:nvPicPr>
          <p:cNvPr id="14" name="Picture 13" descr="Logo&#10;&#10;Description automatically generated">
            <a:extLst>
              <a:ext uri="{FF2B5EF4-FFF2-40B4-BE49-F238E27FC236}">
                <a16:creationId xmlns:a16="http://schemas.microsoft.com/office/drawing/2014/main" id="{E2C05154-E4C0-1A49-8457-C7D53BDC7A40}"/>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15" name="Date Placeholder 3">
            <a:extLst>
              <a:ext uri="{FF2B5EF4-FFF2-40B4-BE49-F238E27FC236}">
                <a16:creationId xmlns:a16="http://schemas.microsoft.com/office/drawing/2014/main" id="{AE7DC26A-B1A4-164C-AE73-AA2715A4EB27}"/>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16" name="Footer Placeholder 4">
            <a:extLst>
              <a:ext uri="{FF2B5EF4-FFF2-40B4-BE49-F238E27FC236}">
                <a16:creationId xmlns:a16="http://schemas.microsoft.com/office/drawing/2014/main" id="{4F0C3925-B30D-794D-90E2-53D2D2611109}"/>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72519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1 GRAY">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60611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descr="Text&#10;&#10;Description automatically generated">
            <a:extLst>
              <a:ext uri="{FF2B5EF4-FFF2-40B4-BE49-F238E27FC236}">
                <a16:creationId xmlns:a16="http://schemas.microsoft.com/office/drawing/2014/main" id="{FD1F06B0-F200-3C46-9080-65D5979BE357}"/>
              </a:ext>
            </a:extLst>
          </p:cNvPr>
          <p:cNvPicPr>
            <a:picLocks noChangeAspect="1"/>
          </p:cNvPicPr>
          <p:nvPr userDrawn="1"/>
        </p:nvPicPr>
        <p:blipFill>
          <a:blip r:embed="rId4"/>
          <a:stretch>
            <a:fillRect/>
          </a:stretch>
        </p:blipFill>
        <p:spPr>
          <a:xfrm>
            <a:off x="686520" y="1337493"/>
            <a:ext cx="3975100" cy="977900"/>
          </a:xfrm>
          <a:prstGeom prst="rect">
            <a:avLst/>
          </a:prstGeom>
        </p:spPr>
      </p:pic>
      <p:sp>
        <p:nvSpPr>
          <p:cNvPr id="13" name="Rectangle 12">
            <a:extLst>
              <a:ext uri="{FF2B5EF4-FFF2-40B4-BE49-F238E27FC236}">
                <a16:creationId xmlns:a16="http://schemas.microsoft.com/office/drawing/2014/main" id="{68342379-F3CA-D64F-B8BD-95DBCC4D11C2}"/>
              </a:ext>
            </a:extLst>
          </p:cNvPr>
          <p:cNvSpPr/>
          <p:nvPr userDrawn="1"/>
        </p:nvSpPr>
        <p:spPr>
          <a:xfrm>
            <a:off x="9111715" y="2590078"/>
            <a:ext cx="3181885" cy="1660332"/>
          </a:xfrm>
          <a:prstGeom prst="rect">
            <a:avLst/>
          </a:prstGeom>
          <a:solidFill>
            <a:srgbClr val="722E3C"/>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4" name="Slide Number Placeholder 5">
            <a:extLst>
              <a:ext uri="{FF2B5EF4-FFF2-40B4-BE49-F238E27FC236}">
                <a16:creationId xmlns:a16="http://schemas.microsoft.com/office/drawing/2014/main" id="{A013532F-825D-174D-9A61-4FF2076C8D72}"/>
              </a:ext>
            </a:extLst>
          </p:cNvPr>
          <p:cNvSpPr>
            <a:spLocks noGrp="1"/>
          </p:cNvSpPr>
          <p:nvPr>
            <p:ph type="sldNum" sz="quarter" idx="12"/>
          </p:nvPr>
        </p:nvSpPr>
        <p:spPr>
          <a:xfrm>
            <a:off x="9255346" y="2750337"/>
            <a:ext cx="1171888" cy="1356442"/>
          </a:xfrm>
        </p:spPr>
        <p:txBody>
          <a:bodyPr/>
          <a:lstStyle>
            <a:lvl1pPr>
              <a:defRPr>
                <a:latin typeface="Oswald" panose="02000503000000000000" pitchFamily="2" charset="0"/>
              </a:defRPr>
            </a:lvl1pPr>
          </a:lstStyle>
          <a:p>
            <a:fld id="{6D22F896-40B5-4ADD-8801-0D06FADFA095}" type="slidenum">
              <a:rPr lang="en-US" smtClean="0"/>
              <a:pPr/>
              <a:t>‹#›</a:t>
            </a:fld>
            <a:endParaRPr lang="en-US"/>
          </a:p>
        </p:txBody>
      </p:sp>
      <p:sp>
        <p:nvSpPr>
          <p:cNvPr id="16" name="Date Placeholder 3">
            <a:extLst>
              <a:ext uri="{FF2B5EF4-FFF2-40B4-BE49-F238E27FC236}">
                <a16:creationId xmlns:a16="http://schemas.microsoft.com/office/drawing/2014/main" id="{8C8F2998-7E5E-CD46-BF02-51D09BE2B1FF}"/>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17" name="Footer Placeholder 4">
            <a:extLst>
              <a:ext uri="{FF2B5EF4-FFF2-40B4-BE49-F238E27FC236}">
                <a16:creationId xmlns:a16="http://schemas.microsoft.com/office/drawing/2014/main" id="{6B51E67F-77AA-E142-BB1B-7842F9B7C5E8}"/>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spTree>
    <p:extLst>
      <p:ext uri="{BB962C8B-B14F-4D97-AF65-F5344CB8AC3E}">
        <p14:creationId xmlns:p14="http://schemas.microsoft.com/office/powerpoint/2010/main" val="224068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with Headline - SOLID WHITE">
    <p:bg>
      <p:bgRef idx="1001">
        <a:schemeClr val="bg1"/>
      </p:bgRef>
    </p:bg>
    <p:spTree>
      <p:nvGrpSpPr>
        <p:cNvPr id="1" name=""/>
        <p:cNvGrpSpPr/>
        <p:nvPr/>
      </p:nvGrpSpPr>
      <p:grpSpPr>
        <a:xfrm>
          <a:off x="0" y="0"/>
          <a:ext cx="0" cy="0"/>
          <a:chOff x="0" y="0"/>
          <a:chExt cx="0" cy="0"/>
        </a:xfrm>
      </p:grpSpPr>
      <p:pic>
        <p:nvPicPr>
          <p:cNvPr id="28" name="Picture 27" descr="HD-ShadowLong.png">
            <a:extLst>
              <a:ext uri="{FF2B5EF4-FFF2-40B4-BE49-F238E27FC236}">
                <a16:creationId xmlns:a16="http://schemas.microsoft.com/office/drawing/2014/main" id="{DE22ECFD-6A63-1342-A0FF-7F56958DE2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29" name="Picture 28" descr="HD-ShadowShort.png">
            <a:extLst>
              <a:ext uri="{FF2B5EF4-FFF2-40B4-BE49-F238E27FC236}">
                <a16:creationId xmlns:a16="http://schemas.microsoft.com/office/drawing/2014/main" id="{BA8F4C31-A37D-C643-B347-19F6138D09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30" name="Rectangle 29">
            <a:extLst>
              <a:ext uri="{FF2B5EF4-FFF2-40B4-BE49-F238E27FC236}">
                <a16:creationId xmlns:a16="http://schemas.microsoft.com/office/drawing/2014/main" id="{F6DADF1B-5B83-DC48-8BE5-9BC62E97DE8D}"/>
              </a:ext>
            </a:extLst>
          </p:cNvPr>
          <p:cNvSpPr/>
          <p:nvPr userDrawn="1"/>
        </p:nvSpPr>
        <p:spPr bwMode="ltGray">
          <a:xfrm>
            <a:off x="-88900" y="609600"/>
            <a:ext cx="9775160" cy="136819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479F76CF-E728-6A4B-97B3-A6EF10E764B4}"/>
              </a:ext>
            </a:extLst>
          </p:cNvPr>
          <p:cNvSpPr/>
          <p:nvPr userDrawn="1"/>
        </p:nvSpPr>
        <p:spPr>
          <a:xfrm>
            <a:off x="9803219" y="609600"/>
            <a:ext cx="2528481" cy="1368198"/>
          </a:xfrm>
          <a:prstGeom prst="rect">
            <a:avLst/>
          </a:prstGeom>
          <a:solidFill>
            <a:srgbClr val="722E3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32" name="Title 1">
            <a:extLst>
              <a:ext uri="{FF2B5EF4-FFF2-40B4-BE49-F238E27FC236}">
                <a16:creationId xmlns:a16="http://schemas.microsoft.com/office/drawing/2014/main" id="{4B64F0A3-D511-D640-8A9E-CD7589D33110}"/>
              </a:ext>
            </a:extLst>
          </p:cNvPr>
          <p:cNvSpPr>
            <a:spLocks noGrp="1"/>
          </p:cNvSpPr>
          <p:nvPr>
            <p:ph type="title"/>
          </p:nvPr>
        </p:nvSpPr>
        <p:spPr>
          <a:xfrm>
            <a:off x="680322" y="859553"/>
            <a:ext cx="8931512" cy="1080938"/>
          </a:xfrm>
        </p:spPr>
        <p:txBody>
          <a:bodyPr/>
          <a:lstStyle>
            <a:lvl1pPr>
              <a:defRPr>
                <a:solidFill>
                  <a:schemeClr val="tx1">
                    <a:lumMod val="75000"/>
                    <a:lumOff val="25000"/>
                  </a:schemeClr>
                </a:solidFill>
              </a:defRPr>
            </a:lvl1pPr>
          </a:lstStyle>
          <a:p>
            <a:r>
              <a:rPr lang="en-US"/>
              <a:t>Click to edit Master title style</a:t>
            </a:r>
          </a:p>
        </p:txBody>
      </p:sp>
      <p:pic>
        <p:nvPicPr>
          <p:cNvPr id="12" name="Picture 11" descr="Logo&#10;&#10;Description automatically generated">
            <a:extLst>
              <a:ext uri="{FF2B5EF4-FFF2-40B4-BE49-F238E27FC236}">
                <a16:creationId xmlns:a16="http://schemas.microsoft.com/office/drawing/2014/main" id="{78BE518C-92A7-B94D-BC0B-766418628380}"/>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13" name="Date Placeholder 3">
            <a:extLst>
              <a:ext uri="{FF2B5EF4-FFF2-40B4-BE49-F238E27FC236}">
                <a16:creationId xmlns:a16="http://schemas.microsoft.com/office/drawing/2014/main" id="{7899D595-5FDB-3C4D-BBA5-BF7E8F933603}"/>
              </a:ext>
            </a:extLst>
          </p:cNvPr>
          <p:cNvSpPr>
            <a:spLocks noGrp="1"/>
          </p:cNvSpPr>
          <p:nvPr>
            <p:ph type="dt" sz="half" idx="10"/>
          </p:nvPr>
        </p:nvSpPr>
        <p:spPr>
          <a:xfrm>
            <a:off x="8973381" y="6304487"/>
            <a:ext cx="2743200" cy="365125"/>
          </a:xfr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14" name="Footer Placeholder 4">
            <a:extLst>
              <a:ext uri="{FF2B5EF4-FFF2-40B4-BE49-F238E27FC236}">
                <a16:creationId xmlns:a16="http://schemas.microsoft.com/office/drawing/2014/main" id="{2FBB7389-028F-B94C-B5D2-CFBE6E071B04}"/>
              </a:ext>
            </a:extLst>
          </p:cNvPr>
          <p:cNvSpPr>
            <a:spLocks noGrp="1"/>
          </p:cNvSpPr>
          <p:nvPr>
            <p:ph type="ftr" sz="quarter" idx="11"/>
          </p:nvPr>
        </p:nvSpPr>
        <p:spPr>
          <a:xfrm>
            <a:off x="680321" y="6304488"/>
            <a:ext cx="6870660" cy="365125"/>
          </a:xfrm>
        </p:spPr>
        <p:txBody>
          <a:bodyPr/>
          <a:lstStyle>
            <a:lvl1pPr>
              <a:defRPr sz="1200">
                <a:solidFill>
                  <a:schemeClr val="tx1">
                    <a:lumMod val="75000"/>
                    <a:lumOff val="25000"/>
                  </a:schemeClr>
                </a:solidFill>
                <a:latin typeface="Calibri" panose="020F0502020204030204" pitchFamily="34" charset="0"/>
                <a:cs typeface="Calibri" panose="020F0502020204030204" pitchFamily="34" charset="0"/>
              </a:defRPr>
            </a:lvl1pPr>
          </a:lstStyle>
          <a:p>
            <a:endParaRPr lang="en-US">
              <a:solidFill>
                <a:schemeClr val="tx1">
                  <a:lumMod val="75000"/>
                  <a:lumOff val="25000"/>
                </a:schemeClr>
              </a:solidFill>
            </a:endParaRPr>
          </a:p>
        </p:txBody>
      </p:sp>
    </p:spTree>
    <p:extLst>
      <p:ext uri="{BB962C8B-B14F-4D97-AF65-F5344CB8AC3E}">
        <p14:creationId xmlns:p14="http://schemas.microsoft.com/office/powerpoint/2010/main" val="276659229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HD-ShadowLong.png">
            <a:extLst>
              <a:ext uri="{FF2B5EF4-FFF2-40B4-BE49-F238E27FC236}">
                <a16:creationId xmlns:a16="http://schemas.microsoft.com/office/drawing/2014/main" id="{DF8B3F17-AED2-3440-B6BA-2A6DF2EC43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0" y="609600"/>
            <a:ext cx="9686260" cy="136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5030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385A6421-428B-414F-851C-2290151D548E}"/>
              </a:ext>
            </a:extLst>
          </p:cNvPr>
          <p:cNvSpPr>
            <a:spLocks noGrp="1"/>
          </p:cNvSpPr>
          <p:nvPr>
            <p:ph type="title"/>
          </p:nvPr>
        </p:nvSpPr>
        <p:spPr>
          <a:xfrm>
            <a:off x="680322" y="859553"/>
            <a:ext cx="8931512" cy="1080938"/>
          </a:xfrm>
        </p:spPr>
        <p:txBody>
          <a:bodyPr/>
          <a:lstStyle/>
          <a:p>
            <a:r>
              <a:rPr lang="en-US"/>
              <a:t>Click to edit Master title style</a:t>
            </a:r>
          </a:p>
        </p:txBody>
      </p:sp>
      <p:pic>
        <p:nvPicPr>
          <p:cNvPr id="25" name="Picture 24" descr="Logo&#10;&#10;Description automatically generated">
            <a:extLst>
              <a:ext uri="{FF2B5EF4-FFF2-40B4-BE49-F238E27FC236}">
                <a16:creationId xmlns:a16="http://schemas.microsoft.com/office/drawing/2014/main" id="{CCB3031F-FEA7-044B-B224-85D1EBA6ED4E}"/>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26" name="Date Placeholder 3">
            <a:extLst>
              <a:ext uri="{FF2B5EF4-FFF2-40B4-BE49-F238E27FC236}">
                <a16:creationId xmlns:a16="http://schemas.microsoft.com/office/drawing/2014/main" id="{8A722C00-0091-D947-98F3-DA16638E2B4E}"/>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7" name="Footer Placeholder 4">
            <a:extLst>
              <a:ext uri="{FF2B5EF4-FFF2-40B4-BE49-F238E27FC236}">
                <a16:creationId xmlns:a16="http://schemas.microsoft.com/office/drawing/2014/main" id="{26B2C44E-AD24-AF4B-A33D-2EF898F16F82}"/>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HD-ShadowLong.png">
            <a:extLst>
              <a:ext uri="{FF2B5EF4-FFF2-40B4-BE49-F238E27FC236}">
                <a16:creationId xmlns:a16="http://schemas.microsoft.com/office/drawing/2014/main" id="{DF8B3F17-AED2-3440-B6BA-2A6DF2EC43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0" y="609600"/>
            <a:ext cx="9686260" cy="1368198"/>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5030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385A6421-428B-414F-851C-2290151D548E}"/>
              </a:ext>
            </a:extLst>
          </p:cNvPr>
          <p:cNvSpPr>
            <a:spLocks noGrp="1"/>
          </p:cNvSpPr>
          <p:nvPr>
            <p:ph type="title"/>
          </p:nvPr>
        </p:nvSpPr>
        <p:spPr>
          <a:xfrm>
            <a:off x="680322" y="859553"/>
            <a:ext cx="8931512" cy="1080938"/>
          </a:xfrm>
        </p:spPr>
        <p:txBody>
          <a:bodyPr/>
          <a:lstStyle/>
          <a:p>
            <a:r>
              <a:rPr lang="en-US"/>
              <a:t>Click to edit Master title style</a:t>
            </a:r>
          </a:p>
        </p:txBody>
      </p:sp>
      <p:pic>
        <p:nvPicPr>
          <p:cNvPr id="17" name="Picture 16" descr="Logo&#10;&#10;Description automatically generated">
            <a:extLst>
              <a:ext uri="{FF2B5EF4-FFF2-40B4-BE49-F238E27FC236}">
                <a16:creationId xmlns:a16="http://schemas.microsoft.com/office/drawing/2014/main" id="{33CC5EED-B54D-F843-BCDE-6EBEC4BDB398}"/>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18" name="Date Placeholder 3">
            <a:extLst>
              <a:ext uri="{FF2B5EF4-FFF2-40B4-BE49-F238E27FC236}">
                <a16:creationId xmlns:a16="http://schemas.microsoft.com/office/drawing/2014/main" id="{905950DB-5371-534B-A010-42515EA1FFA8}"/>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1" name="Footer Placeholder 4">
            <a:extLst>
              <a:ext uri="{FF2B5EF4-FFF2-40B4-BE49-F238E27FC236}">
                <a16:creationId xmlns:a16="http://schemas.microsoft.com/office/drawing/2014/main" id="{C1F69486-5BA4-4C41-A701-4424E1419988}"/>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extLst>
      <p:ext uri="{BB962C8B-B14F-4D97-AF65-F5344CB8AC3E}">
        <p14:creationId xmlns:p14="http://schemas.microsoft.com/office/powerpoint/2010/main" val="2014309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HD-ShadowLong.png">
            <a:extLst>
              <a:ext uri="{FF2B5EF4-FFF2-40B4-BE49-F238E27FC236}">
                <a16:creationId xmlns:a16="http://schemas.microsoft.com/office/drawing/2014/main" id="{DF8B3F17-AED2-3440-B6BA-2A6DF2EC43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139700" y="609600"/>
            <a:ext cx="9825960" cy="1368198"/>
          </a:xfrm>
          <a:prstGeom prst="rect">
            <a:avLst/>
          </a:prstGeom>
          <a:solidFill>
            <a:schemeClr val="tx1"/>
          </a:solid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4903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385A6421-428B-414F-851C-2290151D548E}"/>
              </a:ext>
            </a:extLst>
          </p:cNvPr>
          <p:cNvSpPr>
            <a:spLocks noGrp="1"/>
          </p:cNvSpPr>
          <p:nvPr>
            <p:ph type="title"/>
          </p:nvPr>
        </p:nvSpPr>
        <p:spPr>
          <a:xfrm>
            <a:off x="680322" y="859553"/>
            <a:ext cx="8931512" cy="1080938"/>
          </a:xfrm>
        </p:spPr>
        <p:txBody>
          <a:bodyPr/>
          <a:lstStyle>
            <a:lvl1pPr>
              <a:defRPr>
                <a:solidFill>
                  <a:schemeClr val="bg1">
                    <a:lumMod val="75000"/>
                    <a:lumOff val="25000"/>
                  </a:schemeClr>
                </a:solidFill>
              </a:defRPr>
            </a:lvl1pPr>
          </a:lstStyle>
          <a:p>
            <a:r>
              <a:rPr lang="en-US"/>
              <a:t>Click to edit Master title style</a:t>
            </a:r>
          </a:p>
        </p:txBody>
      </p:sp>
      <p:pic>
        <p:nvPicPr>
          <p:cNvPr id="18" name="Picture 17" descr="Logo&#10;&#10;Description automatically generated">
            <a:extLst>
              <a:ext uri="{FF2B5EF4-FFF2-40B4-BE49-F238E27FC236}">
                <a16:creationId xmlns:a16="http://schemas.microsoft.com/office/drawing/2014/main" id="{84D1D9EB-11FE-B64A-ACF8-B117010E7525}"/>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21" name="Date Placeholder 3">
            <a:extLst>
              <a:ext uri="{FF2B5EF4-FFF2-40B4-BE49-F238E27FC236}">
                <a16:creationId xmlns:a16="http://schemas.microsoft.com/office/drawing/2014/main" id="{5387F235-65B9-254A-A91C-B005F11B3A95}"/>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2" name="Footer Placeholder 4">
            <a:extLst>
              <a:ext uri="{FF2B5EF4-FFF2-40B4-BE49-F238E27FC236}">
                <a16:creationId xmlns:a16="http://schemas.microsoft.com/office/drawing/2014/main" id="{2ED286E0-5AC1-504C-9474-89AC41C7BE76}"/>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3268730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SOLID WHIT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HD-ShadowLong.png">
            <a:extLst>
              <a:ext uri="{FF2B5EF4-FFF2-40B4-BE49-F238E27FC236}">
                <a16:creationId xmlns:a16="http://schemas.microsoft.com/office/drawing/2014/main" id="{DF8B3F17-AED2-3440-B6BA-2A6DF2EC43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101600" y="609600"/>
            <a:ext cx="9787860" cy="1368198"/>
          </a:xfrm>
          <a:prstGeom prst="rect">
            <a:avLst/>
          </a:prstGeom>
          <a:solidFill>
            <a:schemeClr val="tx1"/>
          </a:solid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5538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385A6421-428B-414F-851C-2290151D548E}"/>
              </a:ext>
            </a:extLst>
          </p:cNvPr>
          <p:cNvSpPr>
            <a:spLocks noGrp="1"/>
          </p:cNvSpPr>
          <p:nvPr>
            <p:ph type="title"/>
          </p:nvPr>
        </p:nvSpPr>
        <p:spPr>
          <a:xfrm>
            <a:off x="680322" y="859553"/>
            <a:ext cx="8931512" cy="1080938"/>
          </a:xfrm>
        </p:spPr>
        <p:txBody>
          <a:bodyPr/>
          <a:lstStyle>
            <a:lvl1pPr>
              <a:defRPr>
                <a:solidFill>
                  <a:schemeClr val="bg1">
                    <a:lumMod val="75000"/>
                    <a:lumOff val="25000"/>
                  </a:schemeClr>
                </a:solidFill>
              </a:defRPr>
            </a:lvl1pPr>
          </a:lstStyle>
          <a:p>
            <a:r>
              <a:rPr lang="en-US"/>
              <a:t>Click to edit Master title style</a:t>
            </a:r>
          </a:p>
        </p:txBody>
      </p:sp>
      <p:pic>
        <p:nvPicPr>
          <p:cNvPr id="17" name="Picture 16" descr="Logo&#10;&#10;Description automatically generated">
            <a:extLst>
              <a:ext uri="{FF2B5EF4-FFF2-40B4-BE49-F238E27FC236}">
                <a16:creationId xmlns:a16="http://schemas.microsoft.com/office/drawing/2014/main" id="{C494FC5A-F6BA-0A43-A544-A2F6702B9DEA}"/>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18" name="Date Placeholder 3">
            <a:extLst>
              <a:ext uri="{FF2B5EF4-FFF2-40B4-BE49-F238E27FC236}">
                <a16:creationId xmlns:a16="http://schemas.microsoft.com/office/drawing/2014/main" id="{DF03A3AD-26AA-8F4E-B4E0-80569751CBEF}"/>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1" name="Footer Placeholder 4">
            <a:extLst>
              <a:ext uri="{FF2B5EF4-FFF2-40B4-BE49-F238E27FC236}">
                <a16:creationId xmlns:a16="http://schemas.microsoft.com/office/drawing/2014/main" id="{D13A41EC-BB6B-B345-923C-76AAF2C7120C}"/>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1007124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2" y="590309"/>
            <a:ext cx="8845644" cy="53458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5284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descr="Logo&#10;&#10;Description automatically generated">
            <a:extLst>
              <a:ext uri="{FF2B5EF4-FFF2-40B4-BE49-F238E27FC236}">
                <a16:creationId xmlns:a16="http://schemas.microsoft.com/office/drawing/2014/main" id="{2DFEA4B6-0F98-5D40-86CB-E51BB0C3EEA8}"/>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18" name="Date Placeholder 3">
            <a:extLst>
              <a:ext uri="{FF2B5EF4-FFF2-40B4-BE49-F238E27FC236}">
                <a16:creationId xmlns:a16="http://schemas.microsoft.com/office/drawing/2014/main" id="{8CD1FC2B-E0F0-8148-8D05-DF35A478EC0C}"/>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1" name="Footer Placeholder 4">
            <a:extLst>
              <a:ext uri="{FF2B5EF4-FFF2-40B4-BE49-F238E27FC236}">
                <a16:creationId xmlns:a16="http://schemas.microsoft.com/office/drawing/2014/main" id="{A3542A29-5316-C849-A9D7-9D82C7340036}"/>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extLst>
      <p:ext uri="{BB962C8B-B14F-4D97-AF65-F5344CB8AC3E}">
        <p14:creationId xmlns:p14="http://schemas.microsoft.com/office/powerpoint/2010/main" val="2939823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87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2">
            <a:extLst>
              <a:ext uri="{FF2B5EF4-FFF2-40B4-BE49-F238E27FC236}">
                <a16:creationId xmlns:a16="http://schemas.microsoft.com/office/drawing/2014/main" id="{3E9DC31F-8438-4B4B-AA6F-8541D6DCAF8D}"/>
              </a:ext>
            </a:extLst>
          </p:cNvPr>
          <p:cNvSpPr>
            <a:spLocks noGrp="1"/>
          </p:cNvSpPr>
          <p:nvPr>
            <p:ph idx="1"/>
          </p:nvPr>
        </p:nvSpPr>
        <p:spPr>
          <a:xfrm>
            <a:off x="680322" y="590309"/>
            <a:ext cx="8845644" cy="53458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Logo&#10;&#10;Description automatically generated">
            <a:extLst>
              <a:ext uri="{FF2B5EF4-FFF2-40B4-BE49-F238E27FC236}">
                <a16:creationId xmlns:a16="http://schemas.microsoft.com/office/drawing/2014/main" id="{46449F93-2B58-D141-9BF3-879626E96408}"/>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21" name="Date Placeholder 3">
            <a:extLst>
              <a:ext uri="{FF2B5EF4-FFF2-40B4-BE49-F238E27FC236}">
                <a16:creationId xmlns:a16="http://schemas.microsoft.com/office/drawing/2014/main" id="{4C79D027-0211-0446-BB68-D573B6E07A11}"/>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2" name="Footer Placeholder 4">
            <a:extLst>
              <a:ext uri="{FF2B5EF4-FFF2-40B4-BE49-F238E27FC236}">
                <a16:creationId xmlns:a16="http://schemas.microsoft.com/office/drawing/2014/main" id="{E63EC0E5-8FF0-4946-A937-C45BC505448B}"/>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extLst>
      <p:ext uri="{BB962C8B-B14F-4D97-AF65-F5344CB8AC3E}">
        <p14:creationId xmlns:p14="http://schemas.microsoft.com/office/powerpoint/2010/main" val="1579296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5030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2">
            <a:extLst>
              <a:ext uri="{FF2B5EF4-FFF2-40B4-BE49-F238E27FC236}">
                <a16:creationId xmlns:a16="http://schemas.microsoft.com/office/drawing/2014/main" id="{8A22C827-8762-F244-A97C-A3872B290211}"/>
              </a:ext>
            </a:extLst>
          </p:cNvPr>
          <p:cNvSpPr>
            <a:spLocks noGrp="1"/>
          </p:cNvSpPr>
          <p:nvPr>
            <p:ph idx="1" hasCustomPrompt="1"/>
          </p:nvPr>
        </p:nvSpPr>
        <p:spPr>
          <a:xfrm>
            <a:off x="680322" y="590309"/>
            <a:ext cx="8845644" cy="5345880"/>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Logo&#10;&#10;Description automatically generated">
            <a:extLst>
              <a:ext uri="{FF2B5EF4-FFF2-40B4-BE49-F238E27FC236}">
                <a16:creationId xmlns:a16="http://schemas.microsoft.com/office/drawing/2014/main" id="{9E3FA998-2D18-0148-8AD6-886D0CF78CCE}"/>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21" name="Date Placeholder 3">
            <a:extLst>
              <a:ext uri="{FF2B5EF4-FFF2-40B4-BE49-F238E27FC236}">
                <a16:creationId xmlns:a16="http://schemas.microsoft.com/office/drawing/2014/main" id="{6314FC39-B3BE-B148-A226-EAD0F1F5CACE}"/>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2" name="Footer Placeholder 4">
            <a:extLst>
              <a:ext uri="{FF2B5EF4-FFF2-40B4-BE49-F238E27FC236}">
                <a16:creationId xmlns:a16="http://schemas.microsoft.com/office/drawing/2014/main" id="{B705665E-1598-9D49-9399-70BDBD50093B}"/>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3091658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 SOLID WHITE">
    <p:bg>
      <p:bgPr>
        <a:solidFill>
          <a:schemeClr val="tx1"/>
        </a:solidFill>
        <a:effectLst/>
      </p:bgPr>
    </p:bg>
    <p:spTree>
      <p:nvGrpSpPr>
        <p:cNvPr id="1" name=""/>
        <p:cNvGrpSpPr/>
        <p:nvPr/>
      </p:nvGrpSpPr>
      <p:grpSpPr>
        <a:xfrm>
          <a:off x="0" y="0"/>
          <a:ext cx="0" cy="0"/>
          <a:chOff x="0" y="0"/>
          <a:chExt cx="0" cy="0"/>
        </a:xfrm>
      </p:grpSpPr>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0" y="609600"/>
            <a:ext cx="9686260" cy="13681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515781"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2">
            <a:extLst>
              <a:ext uri="{FF2B5EF4-FFF2-40B4-BE49-F238E27FC236}">
                <a16:creationId xmlns:a16="http://schemas.microsoft.com/office/drawing/2014/main" id="{75081910-E300-B441-8743-9CEC7B65AD8D}"/>
              </a:ext>
            </a:extLst>
          </p:cNvPr>
          <p:cNvSpPr>
            <a:spLocks noGrp="1"/>
          </p:cNvSpPr>
          <p:nvPr>
            <p:ph idx="1" hasCustomPrompt="1"/>
          </p:nvPr>
        </p:nvSpPr>
        <p:spPr>
          <a:xfrm>
            <a:off x="680322" y="590309"/>
            <a:ext cx="8845644" cy="5345880"/>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Logo&#10;&#10;Description automatically generated">
            <a:extLst>
              <a:ext uri="{FF2B5EF4-FFF2-40B4-BE49-F238E27FC236}">
                <a16:creationId xmlns:a16="http://schemas.microsoft.com/office/drawing/2014/main" id="{9A0FEB2D-C006-D94A-B4BE-2084FC14DBEF}"/>
              </a:ext>
            </a:extLst>
          </p:cNvPr>
          <p:cNvPicPr>
            <a:picLocks noChangeAspect="1"/>
          </p:cNvPicPr>
          <p:nvPr userDrawn="1"/>
        </p:nvPicPr>
        <p:blipFill>
          <a:blip r:embed="rId3"/>
          <a:stretch>
            <a:fillRect/>
          </a:stretch>
        </p:blipFill>
        <p:spPr>
          <a:xfrm>
            <a:off x="10045404" y="765102"/>
            <a:ext cx="1914288" cy="1042434"/>
          </a:xfrm>
          <a:prstGeom prst="rect">
            <a:avLst/>
          </a:prstGeom>
        </p:spPr>
      </p:pic>
      <p:sp>
        <p:nvSpPr>
          <p:cNvPr id="21" name="Date Placeholder 3">
            <a:extLst>
              <a:ext uri="{FF2B5EF4-FFF2-40B4-BE49-F238E27FC236}">
                <a16:creationId xmlns:a16="http://schemas.microsoft.com/office/drawing/2014/main" id="{9A747C53-E7AE-F24F-95D1-AA3386488B52}"/>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2" name="Footer Placeholder 4">
            <a:extLst>
              <a:ext uri="{FF2B5EF4-FFF2-40B4-BE49-F238E27FC236}">
                <a16:creationId xmlns:a16="http://schemas.microsoft.com/office/drawing/2014/main" id="{048B5B93-20A5-FE49-9D73-2FA2D7A645FB}"/>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1311694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WO COL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HD-ShadowLong.png">
            <a:extLst>
              <a:ext uri="{FF2B5EF4-FFF2-40B4-BE49-F238E27FC236}">
                <a16:creationId xmlns:a16="http://schemas.microsoft.com/office/drawing/2014/main" id="{DF8B3F17-AED2-3440-B6BA-2A6DF2EC43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0" y="609600"/>
            <a:ext cx="9686260" cy="136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385A6421-428B-414F-851C-2290151D548E}"/>
              </a:ext>
            </a:extLst>
          </p:cNvPr>
          <p:cNvSpPr>
            <a:spLocks noGrp="1"/>
          </p:cNvSpPr>
          <p:nvPr>
            <p:ph type="title"/>
          </p:nvPr>
        </p:nvSpPr>
        <p:spPr>
          <a:xfrm>
            <a:off x="680322" y="859553"/>
            <a:ext cx="8931512" cy="1080938"/>
          </a:xfrm>
        </p:spPr>
        <p:txBody>
          <a:bodyPr/>
          <a:lstStyle/>
          <a:p>
            <a:r>
              <a:rPr lang="en-US"/>
              <a:t>Click to edit Master title style</a:t>
            </a:r>
          </a:p>
        </p:txBody>
      </p:sp>
      <p:sp>
        <p:nvSpPr>
          <p:cNvPr id="21" name="Content Placeholder 2">
            <a:extLst>
              <a:ext uri="{FF2B5EF4-FFF2-40B4-BE49-F238E27FC236}">
                <a16:creationId xmlns:a16="http://schemas.microsoft.com/office/drawing/2014/main" id="{BCD14128-A72F-C740-A49A-E06F28BE63FF}"/>
              </a:ext>
            </a:extLst>
          </p:cNvPr>
          <p:cNvSpPr>
            <a:spLocks noGrp="1"/>
          </p:cNvSpPr>
          <p:nvPr>
            <p:ph sz="half" idx="1"/>
          </p:nvPr>
        </p:nvSpPr>
        <p:spPr>
          <a:xfrm>
            <a:off x="680320" y="2336873"/>
            <a:ext cx="4843524"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a:extLst>
              <a:ext uri="{FF2B5EF4-FFF2-40B4-BE49-F238E27FC236}">
                <a16:creationId xmlns:a16="http://schemas.microsoft.com/office/drawing/2014/main" id="{524529DF-D7A2-9B4D-9096-6D446E33495D}"/>
              </a:ext>
            </a:extLst>
          </p:cNvPr>
          <p:cNvSpPr>
            <a:spLocks noGrp="1"/>
          </p:cNvSpPr>
          <p:nvPr>
            <p:ph sz="half" idx="2"/>
          </p:nvPr>
        </p:nvSpPr>
        <p:spPr>
          <a:xfrm>
            <a:off x="5594122" y="2336873"/>
            <a:ext cx="4845277"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Logo&#10;&#10;Description automatically generated">
            <a:extLst>
              <a:ext uri="{FF2B5EF4-FFF2-40B4-BE49-F238E27FC236}">
                <a16:creationId xmlns:a16="http://schemas.microsoft.com/office/drawing/2014/main" id="{F3DA440B-95C7-B540-BA6C-9497385E3B6A}"/>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24" name="Date Placeholder 3">
            <a:extLst>
              <a:ext uri="{FF2B5EF4-FFF2-40B4-BE49-F238E27FC236}">
                <a16:creationId xmlns:a16="http://schemas.microsoft.com/office/drawing/2014/main" id="{91791E4C-91EC-1A4A-9549-F8D36910EE16}"/>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5" name="Footer Placeholder 4">
            <a:extLst>
              <a:ext uri="{FF2B5EF4-FFF2-40B4-BE49-F238E27FC236}">
                <a16:creationId xmlns:a16="http://schemas.microsoft.com/office/drawing/2014/main" id="{6769788E-0AE0-D24F-AD6F-2F86D194F5D6}"/>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extLst>
      <p:ext uri="{BB962C8B-B14F-4D97-AF65-F5344CB8AC3E}">
        <p14:creationId xmlns:p14="http://schemas.microsoft.com/office/powerpoint/2010/main" val="2174159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1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361506" y="2590078"/>
            <a:ext cx="9329592" cy="1660332"/>
          </a:xfrm>
          <a:prstGeom prst="rect">
            <a:avLst/>
          </a:prstGeom>
          <a:solidFill>
            <a:schemeClr val="bg1">
              <a:lumMod val="85000"/>
              <a:lumOff val="1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606118"/>
            <a:ext cx="8144134" cy="1373070"/>
          </a:xfrm>
        </p:spPr>
        <p:txBody>
          <a:bodyPr anchor="b">
            <a:noAutofit/>
          </a:bodyPr>
          <a:lstStyle>
            <a:lvl1pPr algn="r">
              <a:defRPr sz="54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Rectangle 13">
            <a:extLst>
              <a:ext uri="{FF2B5EF4-FFF2-40B4-BE49-F238E27FC236}">
                <a16:creationId xmlns:a16="http://schemas.microsoft.com/office/drawing/2014/main" id="{49B2CAF3-8A64-B344-A611-1300D03098DE}"/>
              </a:ext>
            </a:extLst>
          </p:cNvPr>
          <p:cNvSpPr/>
          <p:nvPr userDrawn="1"/>
        </p:nvSpPr>
        <p:spPr>
          <a:xfrm>
            <a:off x="9111715" y="2590078"/>
            <a:ext cx="3207285" cy="1660332"/>
          </a:xfrm>
          <a:prstGeom prst="rect">
            <a:avLst/>
          </a:prstGeom>
          <a:solidFill>
            <a:srgbClr val="722E3C"/>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5" name="Slide Number Placeholder 5">
            <a:extLst>
              <a:ext uri="{FF2B5EF4-FFF2-40B4-BE49-F238E27FC236}">
                <a16:creationId xmlns:a16="http://schemas.microsoft.com/office/drawing/2014/main" id="{C1425651-E49F-9840-80EA-1E932521282C}"/>
              </a:ext>
            </a:extLst>
          </p:cNvPr>
          <p:cNvSpPr>
            <a:spLocks noGrp="1"/>
          </p:cNvSpPr>
          <p:nvPr>
            <p:ph type="sldNum" sz="quarter" idx="12"/>
          </p:nvPr>
        </p:nvSpPr>
        <p:spPr>
          <a:xfrm>
            <a:off x="9255346" y="2750337"/>
            <a:ext cx="1171888" cy="1356442"/>
          </a:xfrm>
        </p:spPr>
        <p:txBody>
          <a:bodyPr/>
          <a:lstStyle>
            <a:lvl1pPr>
              <a:defRPr>
                <a:latin typeface="Oswald" panose="02000503000000000000" pitchFamily="2" charset="0"/>
              </a:defRPr>
            </a:lvl1pPr>
          </a:lstStyle>
          <a:p>
            <a:fld id="{6D22F896-40B5-4ADD-8801-0D06FADFA095}" type="slidenum">
              <a:rPr lang="en-US" smtClean="0"/>
              <a:pPr/>
              <a:t>‹#›</a:t>
            </a:fld>
            <a:endParaRPr lang="en-US"/>
          </a:p>
        </p:txBody>
      </p:sp>
      <p:pic>
        <p:nvPicPr>
          <p:cNvPr id="16" name="Picture 15">
            <a:extLst>
              <a:ext uri="{FF2B5EF4-FFF2-40B4-BE49-F238E27FC236}">
                <a16:creationId xmlns:a16="http://schemas.microsoft.com/office/drawing/2014/main" id="{33815F5E-8C55-2843-9A62-B4733B00524A}"/>
              </a:ext>
            </a:extLst>
          </p:cNvPr>
          <p:cNvPicPr>
            <a:picLocks noChangeAspect="1"/>
          </p:cNvPicPr>
          <p:nvPr userDrawn="1"/>
        </p:nvPicPr>
        <p:blipFill>
          <a:blip r:embed="rId5"/>
          <a:srcRect/>
          <a:stretch/>
        </p:blipFill>
        <p:spPr>
          <a:xfrm>
            <a:off x="686520" y="1337493"/>
            <a:ext cx="3975100" cy="977900"/>
          </a:xfrm>
          <a:prstGeom prst="rect">
            <a:avLst/>
          </a:prstGeom>
        </p:spPr>
      </p:pic>
      <p:sp>
        <p:nvSpPr>
          <p:cNvPr id="17" name="Date Placeholder 3">
            <a:extLst>
              <a:ext uri="{FF2B5EF4-FFF2-40B4-BE49-F238E27FC236}">
                <a16:creationId xmlns:a16="http://schemas.microsoft.com/office/drawing/2014/main" id="{1B7D65EF-AA4A-134D-9B85-8D48D634D302}"/>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18" name="Footer Placeholder 4">
            <a:extLst>
              <a:ext uri="{FF2B5EF4-FFF2-40B4-BE49-F238E27FC236}">
                <a16:creationId xmlns:a16="http://schemas.microsoft.com/office/drawing/2014/main" id="{3F31EF10-4710-D947-84F6-32EC5300A346}"/>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spTree>
    <p:extLst>
      <p:ext uri="{BB962C8B-B14F-4D97-AF65-F5344CB8AC3E}">
        <p14:creationId xmlns:p14="http://schemas.microsoft.com/office/powerpoint/2010/main" val="197461288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WO COL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HD-ShadowLong.png">
            <a:extLst>
              <a:ext uri="{FF2B5EF4-FFF2-40B4-BE49-F238E27FC236}">
                <a16:creationId xmlns:a16="http://schemas.microsoft.com/office/drawing/2014/main" id="{DF8B3F17-AED2-3440-B6BA-2A6DF2EC43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0" y="609600"/>
            <a:ext cx="9686260" cy="1368198"/>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385A6421-428B-414F-851C-2290151D548E}"/>
              </a:ext>
            </a:extLst>
          </p:cNvPr>
          <p:cNvSpPr>
            <a:spLocks noGrp="1"/>
          </p:cNvSpPr>
          <p:nvPr>
            <p:ph type="title"/>
          </p:nvPr>
        </p:nvSpPr>
        <p:spPr>
          <a:xfrm>
            <a:off x="680322" y="859553"/>
            <a:ext cx="8931512" cy="1080938"/>
          </a:xfrm>
        </p:spPr>
        <p:txBody>
          <a:bodyPr/>
          <a:lstStyle/>
          <a:p>
            <a:r>
              <a:rPr lang="en-US"/>
              <a:t>Click to edit Master title style</a:t>
            </a:r>
          </a:p>
        </p:txBody>
      </p:sp>
      <p:sp>
        <p:nvSpPr>
          <p:cNvPr id="17" name="Content Placeholder 2">
            <a:extLst>
              <a:ext uri="{FF2B5EF4-FFF2-40B4-BE49-F238E27FC236}">
                <a16:creationId xmlns:a16="http://schemas.microsoft.com/office/drawing/2014/main" id="{64118F86-3F6A-DC48-97AA-DC831048578B}"/>
              </a:ext>
            </a:extLst>
          </p:cNvPr>
          <p:cNvSpPr>
            <a:spLocks noGrp="1"/>
          </p:cNvSpPr>
          <p:nvPr>
            <p:ph sz="half" idx="1"/>
          </p:nvPr>
        </p:nvSpPr>
        <p:spPr>
          <a:xfrm>
            <a:off x="680320" y="2336873"/>
            <a:ext cx="4843524"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C1A32870-9AAE-ED46-895E-725CA033DB2A}"/>
              </a:ext>
            </a:extLst>
          </p:cNvPr>
          <p:cNvSpPr>
            <a:spLocks noGrp="1"/>
          </p:cNvSpPr>
          <p:nvPr>
            <p:ph sz="half" idx="2"/>
          </p:nvPr>
        </p:nvSpPr>
        <p:spPr>
          <a:xfrm>
            <a:off x="5594122" y="2336873"/>
            <a:ext cx="4845277"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descr="Logo&#10;&#10;Description automatically generated">
            <a:extLst>
              <a:ext uri="{FF2B5EF4-FFF2-40B4-BE49-F238E27FC236}">
                <a16:creationId xmlns:a16="http://schemas.microsoft.com/office/drawing/2014/main" id="{8479361D-D02E-A94F-9D3E-2048E6965BA6}"/>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22" name="Date Placeholder 3">
            <a:extLst>
              <a:ext uri="{FF2B5EF4-FFF2-40B4-BE49-F238E27FC236}">
                <a16:creationId xmlns:a16="http://schemas.microsoft.com/office/drawing/2014/main" id="{17FDA1CC-5E08-CE4C-A546-78E41B5CF169}"/>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3" name="Footer Placeholder 4">
            <a:extLst>
              <a:ext uri="{FF2B5EF4-FFF2-40B4-BE49-F238E27FC236}">
                <a16:creationId xmlns:a16="http://schemas.microsoft.com/office/drawing/2014/main" id="{17CF47BF-34F5-C346-83AF-6056E6FACAD1}"/>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extLst>
      <p:ext uri="{BB962C8B-B14F-4D97-AF65-F5344CB8AC3E}">
        <p14:creationId xmlns:p14="http://schemas.microsoft.com/office/powerpoint/2010/main" val="1065577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WO COL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11" name="Picture 10" descr="HD-ShadowLong.png">
            <a:extLst>
              <a:ext uri="{FF2B5EF4-FFF2-40B4-BE49-F238E27FC236}">
                <a16:creationId xmlns:a16="http://schemas.microsoft.com/office/drawing/2014/main" id="{DF8B3F17-AED2-3440-B6BA-2A6DF2EC43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177800" y="609600"/>
            <a:ext cx="9864060" cy="1368198"/>
          </a:xfrm>
          <a:prstGeom prst="rect">
            <a:avLst/>
          </a:prstGeom>
          <a:solidFill>
            <a:schemeClr val="tx1"/>
          </a:solid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385A6421-428B-414F-851C-2290151D548E}"/>
              </a:ext>
            </a:extLst>
          </p:cNvPr>
          <p:cNvSpPr>
            <a:spLocks noGrp="1"/>
          </p:cNvSpPr>
          <p:nvPr>
            <p:ph type="title"/>
          </p:nvPr>
        </p:nvSpPr>
        <p:spPr>
          <a:xfrm>
            <a:off x="680322" y="859553"/>
            <a:ext cx="8931512" cy="1080938"/>
          </a:xfrm>
        </p:spPr>
        <p:txBody>
          <a:bodyPr/>
          <a:lstStyle>
            <a:lvl1pPr>
              <a:defRPr>
                <a:solidFill>
                  <a:schemeClr val="bg1">
                    <a:lumMod val="75000"/>
                    <a:lumOff val="25000"/>
                  </a:schemeClr>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72943C8C-5DF1-154F-8C3C-B9867FC82560}"/>
              </a:ext>
            </a:extLst>
          </p:cNvPr>
          <p:cNvSpPr>
            <a:spLocks noGrp="1"/>
          </p:cNvSpPr>
          <p:nvPr>
            <p:ph sz="half" idx="1" hasCustomPrompt="1"/>
          </p:nvPr>
        </p:nvSpPr>
        <p:spPr>
          <a:xfrm>
            <a:off x="680320" y="2336873"/>
            <a:ext cx="4843524" cy="3599316"/>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BF202464-D25C-0D42-A491-224F6D7B6DC6}"/>
              </a:ext>
            </a:extLst>
          </p:cNvPr>
          <p:cNvSpPr>
            <a:spLocks noGrp="1"/>
          </p:cNvSpPr>
          <p:nvPr>
            <p:ph sz="half" idx="2" hasCustomPrompt="1"/>
          </p:nvPr>
        </p:nvSpPr>
        <p:spPr>
          <a:xfrm>
            <a:off x="5594122" y="2336873"/>
            <a:ext cx="4845277" cy="3599316"/>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descr="Logo&#10;&#10;Description automatically generated">
            <a:extLst>
              <a:ext uri="{FF2B5EF4-FFF2-40B4-BE49-F238E27FC236}">
                <a16:creationId xmlns:a16="http://schemas.microsoft.com/office/drawing/2014/main" id="{06F7EBB8-3123-EB40-B20D-AFF7A9668725}"/>
              </a:ext>
            </a:extLst>
          </p:cNvPr>
          <p:cNvPicPr>
            <a:picLocks noChangeAspect="1"/>
          </p:cNvPicPr>
          <p:nvPr userDrawn="1"/>
        </p:nvPicPr>
        <p:blipFill>
          <a:blip r:embed="rId5"/>
          <a:stretch>
            <a:fillRect/>
          </a:stretch>
        </p:blipFill>
        <p:spPr>
          <a:xfrm>
            <a:off x="10045404" y="765102"/>
            <a:ext cx="1914288" cy="1042434"/>
          </a:xfrm>
          <a:prstGeom prst="rect">
            <a:avLst/>
          </a:prstGeom>
        </p:spPr>
      </p:pic>
      <p:sp>
        <p:nvSpPr>
          <p:cNvPr id="22" name="Date Placeholder 3">
            <a:extLst>
              <a:ext uri="{FF2B5EF4-FFF2-40B4-BE49-F238E27FC236}">
                <a16:creationId xmlns:a16="http://schemas.microsoft.com/office/drawing/2014/main" id="{D726F596-61B2-5643-BA55-4D3FD0CBB69D}"/>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3" name="Footer Placeholder 4">
            <a:extLst>
              <a:ext uri="{FF2B5EF4-FFF2-40B4-BE49-F238E27FC236}">
                <a16:creationId xmlns:a16="http://schemas.microsoft.com/office/drawing/2014/main" id="{E0AB9264-6706-7747-B5CA-B00760F12204}"/>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33149650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WO COL SOLID WHITE">
    <p:bg>
      <p:bgPr>
        <a:solidFill>
          <a:schemeClr val="tx1"/>
        </a:solidFill>
        <a:effectLst/>
      </p:bgPr>
    </p:bg>
    <p:spTree>
      <p:nvGrpSpPr>
        <p:cNvPr id="1" name=""/>
        <p:cNvGrpSpPr/>
        <p:nvPr/>
      </p:nvGrpSpPr>
      <p:grpSpPr>
        <a:xfrm>
          <a:off x="0" y="0"/>
          <a:ext cx="0" cy="0"/>
          <a:chOff x="0" y="0"/>
          <a:chExt cx="0" cy="0"/>
        </a:xfrm>
      </p:grpSpPr>
      <p:pic>
        <p:nvPicPr>
          <p:cNvPr id="11" name="Picture 10" descr="HD-ShadowLong.png">
            <a:extLst>
              <a:ext uri="{FF2B5EF4-FFF2-40B4-BE49-F238E27FC236}">
                <a16:creationId xmlns:a16="http://schemas.microsoft.com/office/drawing/2014/main" id="{DF8B3F17-AED2-3440-B6BA-2A6DF2EC43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70240"/>
            <a:ext cx="9661160" cy="321164"/>
          </a:xfrm>
          <a:prstGeom prst="rect">
            <a:avLst/>
          </a:prstGeom>
        </p:spPr>
      </p:pic>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3" name="Rectangle 12">
            <a:extLst>
              <a:ext uri="{FF2B5EF4-FFF2-40B4-BE49-F238E27FC236}">
                <a16:creationId xmlns:a16="http://schemas.microsoft.com/office/drawing/2014/main" id="{6610E2EE-92FF-1249-8927-AE8CCB3C22BD}"/>
              </a:ext>
            </a:extLst>
          </p:cNvPr>
          <p:cNvSpPr/>
          <p:nvPr userDrawn="1"/>
        </p:nvSpPr>
        <p:spPr bwMode="ltGray">
          <a:xfrm>
            <a:off x="-127000" y="609600"/>
            <a:ext cx="9813260" cy="1368198"/>
          </a:xfrm>
          <a:prstGeom prst="rect">
            <a:avLst/>
          </a:prstGeom>
          <a:solidFill>
            <a:schemeClr val="tx1"/>
          </a:solidFill>
          <a:ln w="63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385A6421-428B-414F-851C-2290151D548E}"/>
              </a:ext>
            </a:extLst>
          </p:cNvPr>
          <p:cNvSpPr>
            <a:spLocks noGrp="1"/>
          </p:cNvSpPr>
          <p:nvPr>
            <p:ph type="title"/>
          </p:nvPr>
        </p:nvSpPr>
        <p:spPr>
          <a:xfrm>
            <a:off x="680322" y="859553"/>
            <a:ext cx="8931512" cy="1080938"/>
          </a:xfrm>
        </p:spPr>
        <p:txBody>
          <a:bodyPr/>
          <a:lstStyle>
            <a:lvl1pPr>
              <a:defRPr>
                <a:solidFill>
                  <a:schemeClr val="bg1">
                    <a:lumMod val="75000"/>
                    <a:lumOff val="25000"/>
                  </a:schemeClr>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72943C8C-5DF1-154F-8C3C-B9867FC82560}"/>
              </a:ext>
            </a:extLst>
          </p:cNvPr>
          <p:cNvSpPr>
            <a:spLocks noGrp="1"/>
          </p:cNvSpPr>
          <p:nvPr>
            <p:ph sz="half" idx="1" hasCustomPrompt="1"/>
          </p:nvPr>
        </p:nvSpPr>
        <p:spPr>
          <a:xfrm>
            <a:off x="680320" y="2336873"/>
            <a:ext cx="4843524" cy="3599316"/>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BF202464-D25C-0D42-A491-224F6D7B6DC6}"/>
              </a:ext>
            </a:extLst>
          </p:cNvPr>
          <p:cNvSpPr>
            <a:spLocks noGrp="1"/>
          </p:cNvSpPr>
          <p:nvPr>
            <p:ph sz="half" idx="2" hasCustomPrompt="1"/>
          </p:nvPr>
        </p:nvSpPr>
        <p:spPr>
          <a:xfrm>
            <a:off x="5594122" y="2336873"/>
            <a:ext cx="4845277" cy="3599316"/>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descr="Logo&#10;&#10;Description automatically generated">
            <a:extLst>
              <a:ext uri="{FF2B5EF4-FFF2-40B4-BE49-F238E27FC236}">
                <a16:creationId xmlns:a16="http://schemas.microsoft.com/office/drawing/2014/main" id="{09AEBF74-F630-E643-8860-FEA226E39752}"/>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22" name="Date Placeholder 3">
            <a:extLst>
              <a:ext uri="{FF2B5EF4-FFF2-40B4-BE49-F238E27FC236}">
                <a16:creationId xmlns:a16="http://schemas.microsoft.com/office/drawing/2014/main" id="{70CA3256-A31E-444A-85E5-A0DD098E789F}"/>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3" name="Footer Placeholder 4">
            <a:extLst>
              <a:ext uri="{FF2B5EF4-FFF2-40B4-BE49-F238E27FC236}">
                <a16:creationId xmlns:a16="http://schemas.microsoft.com/office/drawing/2014/main" id="{4A04E760-3812-B64D-9CFC-176FEAC9EA14}"/>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2397354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 NO TITLE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1" name="Content Placeholder 2">
            <a:extLst>
              <a:ext uri="{FF2B5EF4-FFF2-40B4-BE49-F238E27FC236}">
                <a16:creationId xmlns:a16="http://schemas.microsoft.com/office/drawing/2014/main" id="{BCD14128-A72F-C740-A49A-E06F28BE63FF}"/>
              </a:ext>
            </a:extLst>
          </p:cNvPr>
          <p:cNvSpPr>
            <a:spLocks noGrp="1"/>
          </p:cNvSpPr>
          <p:nvPr>
            <p:ph sz="half" idx="1"/>
          </p:nvPr>
        </p:nvSpPr>
        <p:spPr>
          <a:xfrm>
            <a:off x="680320" y="558800"/>
            <a:ext cx="432348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6801DA1D-188A-6742-A1EB-B5B5B16DF7A3}"/>
              </a:ext>
            </a:extLst>
          </p:cNvPr>
          <p:cNvSpPr>
            <a:spLocks noGrp="1"/>
          </p:cNvSpPr>
          <p:nvPr>
            <p:ph sz="half" idx="12"/>
          </p:nvPr>
        </p:nvSpPr>
        <p:spPr>
          <a:xfrm>
            <a:off x="5163420" y="558800"/>
            <a:ext cx="432348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3" descr="Logo&#10;&#10;Description automatically generated">
            <a:extLst>
              <a:ext uri="{FF2B5EF4-FFF2-40B4-BE49-F238E27FC236}">
                <a16:creationId xmlns:a16="http://schemas.microsoft.com/office/drawing/2014/main" id="{BED5B6C6-2F7C-544A-86BA-9144FBBB0C2F}"/>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25" name="Date Placeholder 3">
            <a:extLst>
              <a:ext uri="{FF2B5EF4-FFF2-40B4-BE49-F238E27FC236}">
                <a16:creationId xmlns:a16="http://schemas.microsoft.com/office/drawing/2014/main" id="{A05EC4F6-1090-F94F-A7A7-132617AA8EFE}"/>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6" name="Footer Placeholder 4">
            <a:extLst>
              <a:ext uri="{FF2B5EF4-FFF2-40B4-BE49-F238E27FC236}">
                <a16:creationId xmlns:a16="http://schemas.microsoft.com/office/drawing/2014/main" id="{A814E4B4-4EE6-0E4F-862F-8309DA1AB6FE}"/>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extLst>
      <p:ext uri="{BB962C8B-B14F-4D97-AF65-F5344CB8AC3E}">
        <p14:creationId xmlns:p14="http://schemas.microsoft.com/office/powerpoint/2010/main" val="3495748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 NO TITLE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1" name="Content Placeholder 2">
            <a:extLst>
              <a:ext uri="{FF2B5EF4-FFF2-40B4-BE49-F238E27FC236}">
                <a16:creationId xmlns:a16="http://schemas.microsoft.com/office/drawing/2014/main" id="{92A7E9C9-B4A1-EC4B-8E63-9071759EE705}"/>
              </a:ext>
            </a:extLst>
          </p:cNvPr>
          <p:cNvSpPr>
            <a:spLocks noGrp="1"/>
          </p:cNvSpPr>
          <p:nvPr>
            <p:ph sz="half" idx="1"/>
          </p:nvPr>
        </p:nvSpPr>
        <p:spPr>
          <a:xfrm>
            <a:off x="680320" y="558800"/>
            <a:ext cx="432348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5DEB62DB-1A3E-D647-859F-2AF371AC7502}"/>
              </a:ext>
            </a:extLst>
          </p:cNvPr>
          <p:cNvSpPr>
            <a:spLocks noGrp="1"/>
          </p:cNvSpPr>
          <p:nvPr>
            <p:ph sz="half" idx="12"/>
          </p:nvPr>
        </p:nvSpPr>
        <p:spPr>
          <a:xfrm>
            <a:off x="5163420" y="558800"/>
            <a:ext cx="432348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Logo&#10;&#10;Description automatically generated">
            <a:extLst>
              <a:ext uri="{FF2B5EF4-FFF2-40B4-BE49-F238E27FC236}">
                <a16:creationId xmlns:a16="http://schemas.microsoft.com/office/drawing/2014/main" id="{B9D0C9DC-9F72-6745-A888-EC993EBC52DD}"/>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24" name="Date Placeholder 3">
            <a:extLst>
              <a:ext uri="{FF2B5EF4-FFF2-40B4-BE49-F238E27FC236}">
                <a16:creationId xmlns:a16="http://schemas.microsoft.com/office/drawing/2014/main" id="{5ACE7CCB-F883-0042-9903-DDDEEEF972FE}"/>
              </a:ext>
            </a:extLst>
          </p:cNvPr>
          <p:cNvSpPr>
            <a:spLocks noGrp="1"/>
          </p:cNvSpPr>
          <p:nvPr>
            <p:ph type="dt" sz="half" idx="10"/>
          </p:nvPr>
        </p:nvSpPr>
        <p:spPr>
          <a:xfrm>
            <a:off x="8973381" y="6304487"/>
            <a:ext cx="274320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5" name="Footer Placeholder 4">
            <a:extLst>
              <a:ext uri="{FF2B5EF4-FFF2-40B4-BE49-F238E27FC236}">
                <a16:creationId xmlns:a16="http://schemas.microsoft.com/office/drawing/2014/main" id="{0072C189-F7EA-6E4F-BEDC-4E9525A3D125}"/>
              </a:ext>
            </a:extLst>
          </p:cNvPr>
          <p:cNvSpPr>
            <a:spLocks noGrp="1"/>
          </p:cNvSpPr>
          <p:nvPr>
            <p:ph type="ftr" sz="quarter" idx="11"/>
          </p:nvPr>
        </p:nvSpPr>
        <p:spPr>
          <a:xfrm>
            <a:off x="680321" y="6304488"/>
            <a:ext cx="6870660" cy="365125"/>
          </a:xfrm>
        </p:spPr>
        <p:txBody>
          <a:bodyPr/>
          <a:lstStyle>
            <a:lvl1pPr>
              <a:defRPr sz="12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Tree>
    <p:extLst>
      <p:ext uri="{BB962C8B-B14F-4D97-AF65-F5344CB8AC3E}">
        <p14:creationId xmlns:p14="http://schemas.microsoft.com/office/powerpoint/2010/main" val="184155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 NO TITLE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1" name="Content Placeholder 2">
            <a:extLst>
              <a:ext uri="{FF2B5EF4-FFF2-40B4-BE49-F238E27FC236}">
                <a16:creationId xmlns:a16="http://schemas.microsoft.com/office/drawing/2014/main" id="{7A086AA7-0739-4C4E-9F7F-9DBC5C866F7A}"/>
              </a:ext>
            </a:extLst>
          </p:cNvPr>
          <p:cNvSpPr>
            <a:spLocks noGrp="1"/>
          </p:cNvSpPr>
          <p:nvPr>
            <p:ph sz="half" idx="1" hasCustomPrompt="1"/>
          </p:nvPr>
        </p:nvSpPr>
        <p:spPr>
          <a:xfrm>
            <a:off x="680320" y="558800"/>
            <a:ext cx="4323480" cy="5486400"/>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7BA199FA-1C87-3645-8737-D8A249591CA5}"/>
              </a:ext>
            </a:extLst>
          </p:cNvPr>
          <p:cNvSpPr>
            <a:spLocks noGrp="1"/>
          </p:cNvSpPr>
          <p:nvPr>
            <p:ph sz="half" idx="12" hasCustomPrompt="1"/>
          </p:nvPr>
        </p:nvSpPr>
        <p:spPr>
          <a:xfrm>
            <a:off x="5163420" y="558800"/>
            <a:ext cx="4323480" cy="5486400"/>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Logo&#10;&#10;Description automatically generated">
            <a:extLst>
              <a:ext uri="{FF2B5EF4-FFF2-40B4-BE49-F238E27FC236}">
                <a16:creationId xmlns:a16="http://schemas.microsoft.com/office/drawing/2014/main" id="{521F014D-2EE0-6D4C-88C8-1961C4C511C3}"/>
              </a:ext>
            </a:extLst>
          </p:cNvPr>
          <p:cNvPicPr>
            <a:picLocks noChangeAspect="1"/>
          </p:cNvPicPr>
          <p:nvPr userDrawn="1"/>
        </p:nvPicPr>
        <p:blipFill>
          <a:blip r:embed="rId4"/>
          <a:stretch>
            <a:fillRect/>
          </a:stretch>
        </p:blipFill>
        <p:spPr>
          <a:xfrm>
            <a:off x="10045404" y="765102"/>
            <a:ext cx="1914288" cy="1042434"/>
          </a:xfrm>
          <a:prstGeom prst="rect">
            <a:avLst/>
          </a:prstGeom>
        </p:spPr>
      </p:pic>
      <p:sp>
        <p:nvSpPr>
          <p:cNvPr id="24" name="Date Placeholder 3">
            <a:extLst>
              <a:ext uri="{FF2B5EF4-FFF2-40B4-BE49-F238E27FC236}">
                <a16:creationId xmlns:a16="http://schemas.microsoft.com/office/drawing/2014/main" id="{D938A478-BFBC-9F40-9776-97640DC8F95B}"/>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25" name="Footer Placeholder 4">
            <a:extLst>
              <a:ext uri="{FF2B5EF4-FFF2-40B4-BE49-F238E27FC236}">
                <a16:creationId xmlns:a16="http://schemas.microsoft.com/office/drawing/2014/main" id="{00115871-0988-7B4D-9AB0-616512403165}"/>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2011888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 NO TITLE SOLID WHITE">
    <p:bg>
      <p:bgPr>
        <a:solidFill>
          <a:schemeClr val="tx1"/>
        </a:solidFill>
        <a:effectLst/>
      </p:bgPr>
    </p:bg>
    <p:spTree>
      <p:nvGrpSpPr>
        <p:cNvPr id="1" name=""/>
        <p:cNvGrpSpPr/>
        <p:nvPr/>
      </p:nvGrpSpPr>
      <p:grpSpPr>
        <a:xfrm>
          <a:off x="0" y="0"/>
          <a:ext cx="0" cy="0"/>
          <a:chOff x="0" y="0"/>
          <a:chExt cx="0" cy="0"/>
        </a:xfrm>
      </p:grpSpPr>
      <p:pic>
        <p:nvPicPr>
          <p:cNvPr id="12" name="Picture 11" descr="HD-ShadowShort.png">
            <a:extLst>
              <a:ext uri="{FF2B5EF4-FFF2-40B4-BE49-F238E27FC236}">
                <a16:creationId xmlns:a16="http://schemas.microsoft.com/office/drawing/2014/main" id="{8F494182-6C6A-054A-ABCC-8322619BDD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062" y="1971233"/>
            <a:ext cx="2377761" cy="213999"/>
          </a:xfrm>
          <a:prstGeom prst="rect">
            <a:avLst/>
          </a:prstGeom>
        </p:spPr>
      </p:pic>
      <p:sp>
        <p:nvSpPr>
          <p:cNvPr id="14" name="Rectangle 13">
            <a:extLst>
              <a:ext uri="{FF2B5EF4-FFF2-40B4-BE49-F238E27FC236}">
                <a16:creationId xmlns:a16="http://schemas.microsoft.com/office/drawing/2014/main" id="{1C456778-539D-1048-81EE-BF1257C0A483}"/>
              </a:ext>
            </a:extLst>
          </p:cNvPr>
          <p:cNvSpPr/>
          <p:nvPr userDrawn="1"/>
        </p:nvSpPr>
        <p:spPr>
          <a:xfrm>
            <a:off x="9803219" y="609600"/>
            <a:ext cx="2385605" cy="1368198"/>
          </a:xfrm>
          <a:prstGeom prst="rect">
            <a:avLst/>
          </a:prstGeom>
          <a:solidFill>
            <a:srgbClr val="722E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1" name="Content Placeholder 2">
            <a:extLst>
              <a:ext uri="{FF2B5EF4-FFF2-40B4-BE49-F238E27FC236}">
                <a16:creationId xmlns:a16="http://schemas.microsoft.com/office/drawing/2014/main" id="{7A086AA7-0739-4C4E-9F7F-9DBC5C866F7A}"/>
              </a:ext>
            </a:extLst>
          </p:cNvPr>
          <p:cNvSpPr>
            <a:spLocks noGrp="1"/>
          </p:cNvSpPr>
          <p:nvPr>
            <p:ph sz="half" idx="1" hasCustomPrompt="1"/>
          </p:nvPr>
        </p:nvSpPr>
        <p:spPr>
          <a:xfrm>
            <a:off x="680320" y="558800"/>
            <a:ext cx="4323480" cy="5486400"/>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7BA199FA-1C87-3645-8737-D8A249591CA5}"/>
              </a:ext>
            </a:extLst>
          </p:cNvPr>
          <p:cNvSpPr>
            <a:spLocks noGrp="1"/>
          </p:cNvSpPr>
          <p:nvPr>
            <p:ph sz="half" idx="12" hasCustomPrompt="1"/>
          </p:nvPr>
        </p:nvSpPr>
        <p:spPr>
          <a:xfrm>
            <a:off x="5163420" y="558800"/>
            <a:ext cx="4323480" cy="5486400"/>
          </a:xfrm>
        </p:spPr>
        <p:txBody>
          <a:bodyPr/>
          <a:lstStyle>
            <a:lvl1pPr>
              <a:defRPr>
                <a:solidFill>
                  <a:schemeClr val="bg1">
                    <a:lumMod val="75000"/>
                    <a:lumOff val="25000"/>
                  </a:schemeClr>
                </a:solidFill>
              </a:defRPr>
            </a:lvl1pPr>
            <a:lvl2pPr>
              <a:defRPr>
                <a:solidFill>
                  <a:schemeClr val="bg1">
                    <a:lumMod val="75000"/>
                    <a:lumOff val="25000"/>
                  </a:schemeClr>
                </a:solidFill>
              </a:defRPr>
            </a:lvl2pPr>
            <a:lvl3pPr>
              <a:defRPr>
                <a:solidFill>
                  <a:schemeClr val="bg1">
                    <a:lumMod val="75000"/>
                    <a:lumOff val="25000"/>
                  </a:schemeClr>
                </a:solidFill>
              </a:defRPr>
            </a:lvl3pPr>
            <a:lvl4pPr>
              <a:defRPr>
                <a:solidFill>
                  <a:schemeClr val="bg1">
                    <a:lumMod val="75000"/>
                    <a:lumOff val="25000"/>
                  </a:schemeClr>
                </a:solidFill>
              </a:defRPr>
            </a:lvl4pPr>
            <a:lvl5pPr>
              <a:defRPr>
                <a:solidFill>
                  <a:schemeClr val="bg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10;&#10;Description automatically generated">
            <a:extLst>
              <a:ext uri="{FF2B5EF4-FFF2-40B4-BE49-F238E27FC236}">
                <a16:creationId xmlns:a16="http://schemas.microsoft.com/office/drawing/2014/main" id="{A7202801-F4F2-7C44-AD9F-145986A47898}"/>
              </a:ext>
            </a:extLst>
          </p:cNvPr>
          <p:cNvPicPr>
            <a:picLocks noChangeAspect="1"/>
          </p:cNvPicPr>
          <p:nvPr userDrawn="1"/>
        </p:nvPicPr>
        <p:blipFill>
          <a:blip r:embed="rId3"/>
          <a:stretch>
            <a:fillRect/>
          </a:stretch>
        </p:blipFill>
        <p:spPr>
          <a:xfrm>
            <a:off x="10045404" y="765102"/>
            <a:ext cx="1914288" cy="1042434"/>
          </a:xfrm>
          <a:prstGeom prst="rect">
            <a:avLst/>
          </a:prstGeom>
        </p:spPr>
      </p:pic>
      <p:sp>
        <p:nvSpPr>
          <p:cNvPr id="10" name="Date Placeholder 3">
            <a:extLst>
              <a:ext uri="{FF2B5EF4-FFF2-40B4-BE49-F238E27FC236}">
                <a16:creationId xmlns:a16="http://schemas.microsoft.com/office/drawing/2014/main" id="{6CB3BE7D-C573-E54C-BCA8-9D5CE0E0B7C7}"/>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11" name="Footer Placeholder 4">
            <a:extLst>
              <a:ext uri="{FF2B5EF4-FFF2-40B4-BE49-F238E27FC236}">
                <a16:creationId xmlns:a16="http://schemas.microsoft.com/office/drawing/2014/main" id="{E00893C9-202A-F740-8EB9-7282B5C6B01C}"/>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4260281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323E4A-6491-C547-8636-49F78346A5C5}"/>
              </a:ext>
            </a:extLst>
          </p:cNvPr>
          <p:cNvSpPr>
            <a:spLocks noGrp="1"/>
          </p:cNvSpPr>
          <p:nvPr>
            <p:ph type="dt" sz="half" idx="10"/>
          </p:nvPr>
        </p:nvSpPr>
        <p:spPr>
          <a:xfrm>
            <a:off x="8973381" y="6304487"/>
            <a:ext cx="274320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p>
        </p:txBody>
      </p:sp>
      <p:sp>
        <p:nvSpPr>
          <p:cNvPr id="5" name="Footer Placeholder 4">
            <a:extLst>
              <a:ext uri="{FF2B5EF4-FFF2-40B4-BE49-F238E27FC236}">
                <a16:creationId xmlns:a16="http://schemas.microsoft.com/office/drawing/2014/main" id="{8673AF59-66C2-F447-91A3-80E7247AFF6B}"/>
              </a:ext>
            </a:extLst>
          </p:cNvPr>
          <p:cNvSpPr>
            <a:spLocks noGrp="1"/>
          </p:cNvSpPr>
          <p:nvPr>
            <p:ph type="ftr" sz="quarter" idx="11"/>
          </p:nvPr>
        </p:nvSpPr>
        <p:spPr>
          <a:xfrm>
            <a:off x="680321" y="6304488"/>
            <a:ext cx="6870660" cy="365125"/>
          </a:xfrm>
        </p:spPr>
        <p:txBody>
          <a:bodyPr/>
          <a:lstStyle>
            <a:lvl1pPr>
              <a:defRPr sz="1200">
                <a:solidFill>
                  <a:schemeClr val="bg1">
                    <a:lumMod val="75000"/>
                    <a:lumOff val="25000"/>
                  </a:schemeClr>
                </a:solidFill>
                <a:latin typeface="Calibri" panose="020F0502020204030204" pitchFamily="34" charset="0"/>
                <a:cs typeface="Calibri" panose="020F0502020204030204" pitchFamily="34" charset="0"/>
              </a:defRPr>
            </a:lvl1pPr>
          </a:lstStyle>
          <a:p>
            <a:endParaRPr lang="en-US">
              <a:solidFill>
                <a:schemeClr val="bg1">
                  <a:lumMod val="75000"/>
                  <a:lumOff val="25000"/>
                </a:schemeClr>
              </a:solidFill>
            </a:endParaRPr>
          </a:p>
        </p:txBody>
      </p:sp>
    </p:spTree>
    <p:extLst>
      <p:ext uri="{BB962C8B-B14F-4D97-AF65-F5344CB8AC3E}">
        <p14:creationId xmlns:p14="http://schemas.microsoft.com/office/powerpoint/2010/main" val="3937957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ADC3-8E98-4046-9AAD-79B345A96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FE0A05-7784-8E43-A36D-9DF6EB0DAC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6BC6E6-C854-644C-8127-782D346629E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2892C8-648C-E648-909E-43B6AB5CE909}"/>
              </a:ext>
            </a:extLst>
          </p:cNvPr>
          <p:cNvSpPr>
            <a:spLocks noGrp="1"/>
          </p:cNvSpPr>
          <p:nvPr>
            <p:ph type="dt" sz="half" idx="10"/>
          </p:nvPr>
        </p:nvSpPr>
        <p:spPr/>
        <p:txBody>
          <a:bodyPr/>
          <a:lstStyle>
            <a:lvl1pPr>
              <a:defRPr/>
            </a:lvl1pPr>
          </a:lstStyle>
          <a:p>
            <a:r>
              <a:rPr lang="en-US"/>
              <a:t>TEXAS A&amp;M-SAN ANTONIO</a:t>
            </a:r>
          </a:p>
        </p:txBody>
      </p:sp>
      <p:sp>
        <p:nvSpPr>
          <p:cNvPr id="6" name="Footer Placeholder 5">
            <a:extLst>
              <a:ext uri="{FF2B5EF4-FFF2-40B4-BE49-F238E27FC236}">
                <a16:creationId xmlns:a16="http://schemas.microsoft.com/office/drawing/2014/main" id="{7465A266-0D34-A848-B798-09F9F6C30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07C42-7FD9-8A46-9771-76E49801F389}"/>
              </a:ext>
            </a:extLst>
          </p:cNvPr>
          <p:cNvSpPr>
            <a:spLocks noGrp="1"/>
          </p:cNvSpPr>
          <p:nvPr>
            <p:ph type="sldNum" sz="quarter" idx="12"/>
          </p:nvPr>
        </p:nvSpPr>
        <p:spPr/>
        <p:txBody>
          <a:bodyPr/>
          <a:lstStyle/>
          <a:p>
            <a:fld id="{6B57D5D8-8021-D54A-A92F-C392C50DF18D}" type="slidenum">
              <a:rPr lang="en-US" smtClean="0"/>
              <a:t>‹#›</a:t>
            </a:fld>
            <a:endParaRPr lang="en-US"/>
          </a:p>
        </p:txBody>
      </p:sp>
    </p:spTree>
    <p:extLst>
      <p:ext uri="{BB962C8B-B14F-4D97-AF65-F5344CB8AC3E}">
        <p14:creationId xmlns:p14="http://schemas.microsoft.com/office/powerpoint/2010/main" val="129771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1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181885" cy="1660332"/>
          </a:xfrm>
          <a:prstGeom prst="rect">
            <a:avLst/>
          </a:prstGeom>
          <a:solidFill>
            <a:srgbClr val="722E3C"/>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60611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Logo&#10;&#10;Description automatically generated">
            <a:extLst>
              <a:ext uri="{FF2B5EF4-FFF2-40B4-BE49-F238E27FC236}">
                <a16:creationId xmlns:a16="http://schemas.microsoft.com/office/drawing/2014/main" id="{766013B8-88E4-384B-A96A-737CF2C84494}"/>
              </a:ext>
            </a:extLst>
          </p:cNvPr>
          <p:cNvPicPr>
            <a:picLocks noChangeAspect="1"/>
          </p:cNvPicPr>
          <p:nvPr userDrawn="1"/>
        </p:nvPicPr>
        <p:blipFill>
          <a:blip r:embed="rId5"/>
          <a:stretch>
            <a:fillRect/>
          </a:stretch>
        </p:blipFill>
        <p:spPr>
          <a:xfrm>
            <a:off x="9474200" y="2812696"/>
            <a:ext cx="2307692" cy="1256664"/>
          </a:xfrm>
          <a:prstGeom prst="rect">
            <a:avLst/>
          </a:prstGeom>
        </p:spPr>
      </p:pic>
      <p:sp>
        <p:nvSpPr>
          <p:cNvPr id="13" name="Date Placeholder 3">
            <a:extLst>
              <a:ext uri="{FF2B5EF4-FFF2-40B4-BE49-F238E27FC236}">
                <a16:creationId xmlns:a16="http://schemas.microsoft.com/office/drawing/2014/main" id="{54E0CFE2-68A8-C443-8DF6-43748C65610A}"/>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14" name="Footer Placeholder 4">
            <a:extLst>
              <a:ext uri="{FF2B5EF4-FFF2-40B4-BE49-F238E27FC236}">
                <a16:creationId xmlns:a16="http://schemas.microsoft.com/office/drawing/2014/main" id="{104FA5D6-525E-9444-A696-ECD361CCF8D8}"/>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spTree>
    <p:extLst>
      <p:ext uri="{BB962C8B-B14F-4D97-AF65-F5344CB8AC3E}">
        <p14:creationId xmlns:p14="http://schemas.microsoft.com/office/powerpoint/2010/main" val="150377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1 GRAY">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60611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Rectangle 12">
            <a:extLst>
              <a:ext uri="{FF2B5EF4-FFF2-40B4-BE49-F238E27FC236}">
                <a16:creationId xmlns:a16="http://schemas.microsoft.com/office/drawing/2014/main" id="{68342379-F3CA-D64F-B8BD-95DBCC4D11C2}"/>
              </a:ext>
            </a:extLst>
          </p:cNvPr>
          <p:cNvSpPr/>
          <p:nvPr userDrawn="1"/>
        </p:nvSpPr>
        <p:spPr>
          <a:xfrm>
            <a:off x="9111715" y="2590078"/>
            <a:ext cx="3194585" cy="1660332"/>
          </a:xfrm>
          <a:prstGeom prst="rect">
            <a:avLst/>
          </a:prstGeom>
          <a:solidFill>
            <a:srgbClr val="722E3C"/>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pic>
        <p:nvPicPr>
          <p:cNvPr id="12" name="Picture 11" descr="Logo&#10;&#10;Description automatically generated">
            <a:extLst>
              <a:ext uri="{FF2B5EF4-FFF2-40B4-BE49-F238E27FC236}">
                <a16:creationId xmlns:a16="http://schemas.microsoft.com/office/drawing/2014/main" id="{1B499A00-D5F4-9249-BABA-05466D9B2B52}"/>
              </a:ext>
            </a:extLst>
          </p:cNvPr>
          <p:cNvPicPr>
            <a:picLocks noChangeAspect="1"/>
          </p:cNvPicPr>
          <p:nvPr userDrawn="1"/>
        </p:nvPicPr>
        <p:blipFill>
          <a:blip r:embed="rId4"/>
          <a:stretch>
            <a:fillRect/>
          </a:stretch>
        </p:blipFill>
        <p:spPr>
          <a:xfrm>
            <a:off x="9474200" y="2812696"/>
            <a:ext cx="2307692" cy="1256664"/>
          </a:xfrm>
          <a:prstGeom prst="rect">
            <a:avLst/>
          </a:prstGeom>
        </p:spPr>
      </p:pic>
      <p:sp>
        <p:nvSpPr>
          <p:cNvPr id="18" name="Date Placeholder 3">
            <a:extLst>
              <a:ext uri="{FF2B5EF4-FFF2-40B4-BE49-F238E27FC236}">
                <a16:creationId xmlns:a16="http://schemas.microsoft.com/office/drawing/2014/main" id="{6C206F9B-5053-B647-9662-1A2C54E60C59}"/>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19" name="Footer Placeholder 4">
            <a:extLst>
              <a:ext uri="{FF2B5EF4-FFF2-40B4-BE49-F238E27FC236}">
                <a16:creationId xmlns:a16="http://schemas.microsoft.com/office/drawing/2014/main" id="{8E546FEB-8DF8-7149-A848-B4D919272323}"/>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spTree>
    <p:extLst>
      <p:ext uri="{BB962C8B-B14F-4D97-AF65-F5344CB8AC3E}">
        <p14:creationId xmlns:p14="http://schemas.microsoft.com/office/powerpoint/2010/main" val="512944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1 WHIT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361506" y="2590078"/>
            <a:ext cx="9329592" cy="1660332"/>
          </a:xfrm>
          <a:prstGeom prst="rect">
            <a:avLst/>
          </a:prstGeom>
          <a:solidFill>
            <a:schemeClr val="bg1">
              <a:lumMod val="85000"/>
              <a:lumOff val="1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606118"/>
            <a:ext cx="8144134" cy="1373070"/>
          </a:xfrm>
        </p:spPr>
        <p:txBody>
          <a:bodyPr anchor="b">
            <a:noAutofit/>
          </a:bodyPr>
          <a:lstStyle>
            <a:lvl1pPr algn="r">
              <a:defRPr sz="54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Rectangle 13">
            <a:extLst>
              <a:ext uri="{FF2B5EF4-FFF2-40B4-BE49-F238E27FC236}">
                <a16:creationId xmlns:a16="http://schemas.microsoft.com/office/drawing/2014/main" id="{49B2CAF3-8A64-B344-A611-1300D03098DE}"/>
              </a:ext>
            </a:extLst>
          </p:cNvPr>
          <p:cNvSpPr/>
          <p:nvPr userDrawn="1"/>
        </p:nvSpPr>
        <p:spPr>
          <a:xfrm>
            <a:off x="9111715" y="2590078"/>
            <a:ext cx="3080285" cy="1660332"/>
          </a:xfrm>
          <a:prstGeom prst="rect">
            <a:avLst/>
          </a:prstGeom>
          <a:solidFill>
            <a:srgbClr val="722E3C"/>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pic>
        <p:nvPicPr>
          <p:cNvPr id="12" name="Picture 11" descr="Logo&#10;&#10;Description automatically generated">
            <a:extLst>
              <a:ext uri="{FF2B5EF4-FFF2-40B4-BE49-F238E27FC236}">
                <a16:creationId xmlns:a16="http://schemas.microsoft.com/office/drawing/2014/main" id="{5751AEFA-1573-F142-94B5-67B6BFCB0E73}"/>
              </a:ext>
            </a:extLst>
          </p:cNvPr>
          <p:cNvPicPr>
            <a:picLocks noChangeAspect="1"/>
          </p:cNvPicPr>
          <p:nvPr userDrawn="1"/>
        </p:nvPicPr>
        <p:blipFill>
          <a:blip r:embed="rId5"/>
          <a:stretch>
            <a:fillRect/>
          </a:stretch>
        </p:blipFill>
        <p:spPr>
          <a:xfrm>
            <a:off x="9474200" y="2812696"/>
            <a:ext cx="2307692" cy="1256664"/>
          </a:xfrm>
          <a:prstGeom prst="rect">
            <a:avLst/>
          </a:prstGeom>
        </p:spPr>
      </p:pic>
      <p:sp>
        <p:nvSpPr>
          <p:cNvPr id="13" name="Date Placeholder 3">
            <a:extLst>
              <a:ext uri="{FF2B5EF4-FFF2-40B4-BE49-F238E27FC236}">
                <a16:creationId xmlns:a16="http://schemas.microsoft.com/office/drawing/2014/main" id="{1EAFA9F1-CC9A-4D4A-A868-9944B962A7F2}"/>
              </a:ext>
            </a:extLst>
          </p:cNvPr>
          <p:cNvSpPr>
            <a:spLocks noGrp="1"/>
          </p:cNvSpPr>
          <p:nvPr>
            <p:ph type="dt" sz="half" idx="10"/>
          </p:nvPr>
        </p:nvSpPr>
        <p:spPr>
          <a:xfrm>
            <a:off x="8973381" y="6304487"/>
            <a:ext cx="2743200" cy="365125"/>
          </a:xfrm>
        </p:spPr>
        <p:txBody>
          <a:bodyPr/>
          <a:lstStyle>
            <a:lvl1pPr>
              <a:defRPr sz="1200">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sz="1200"/>
          </a:p>
        </p:txBody>
      </p:sp>
      <p:sp>
        <p:nvSpPr>
          <p:cNvPr id="17" name="Footer Placeholder 4">
            <a:extLst>
              <a:ext uri="{FF2B5EF4-FFF2-40B4-BE49-F238E27FC236}">
                <a16:creationId xmlns:a16="http://schemas.microsoft.com/office/drawing/2014/main" id="{3C4FAC47-46AF-6646-880A-9E1D353D27EE}"/>
              </a:ext>
            </a:extLst>
          </p:cNvPr>
          <p:cNvSpPr>
            <a:spLocks noGrp="1"/>
          </p:cNvSpPr>
          <p:nvPr>
            <p:ph type="ftr" sz="quarter" idx="11"/>
          </p:nvPr>
        </p:nvSpPr>
        <p:spPr>
          <a:xfrm>
            <a:off x="680321" y="6304488"/>
            <a:ext cx="6870660" cy="365125"/>
          </a:xfrm>
        </p:spPr>
        <p:txBody>
          <a:bodyPr/>
          <a:lstStyle>
            <a:lvl1pPr>
              <a:defRPr sz="1200">
                <a:latin typeface="Calibri" panose="020F0502020204030204" pitchFamily="34" charset="0"/>
                <a:cs typeface="Calibri" panose="020F0502020204030204" pitchFamily="34" charset="0"/>
              </a:defRPr>
            </a:lvl1pPr>
          </a:lstStyle>
          <a:p>
            <a:endParaRPr lang="en-US" sz="1200"/>
          </a:p>
        </p:txBody>
      </p:sp>
    </p:spTree>
    <p:extLst>
      <p:ext uri="{BB962C8B-B14F-4D97-AF65-F5344CB8AC3E}">
        <p14:creationId xmlns:p14="http://schemas.microsoft.com/office/powerpoint/2010/main" val="327598099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MARO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sp>
        <p:nvSpPr>
          <p:cNvPr id="9" name="Rectangle 8"/>
          <p:cNvSpPr/>
          <p:nvPr/>
        </p:nvSpPr>
        <p:spPr bwMode="ltGray">
          <a:xfrm>
            <a:off x="0" y="2590078"/>
            <a:ext cx="12192000" cy="1660332"/>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595486"/>
            <a:ext cx="10898534" cy="1373070"/>
          </a:xfrm>
        </p:spPr>
        <p:txBody>
          <a:bodyPr anchor="b">
            <a:no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680322" y="4394039"/>
            <a:ext cx="10898534"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59220" y="6063778"/>
            <a:ext cx="10930268" cy="365125"/>
          </a:xfrm>
        </p:spPr>
        <p:txBody>
          <a:bodyPr/>
          <a:lstStyle>
            <a:lvl1pPr algn="ctr">
              <a:defRPr>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a:xfrm>
            <a:off x="680320" y="5638476"/>
            <a:ext cx="10909167" cy="365125"/>
          </a:xfrm>
        </p:spPr>
        <p:txBody>
          <a:bodyPr/>
          <a:lstStyle>
            <a:lvl1pPr algn="ctr">
              <a:defRPr sz="1200"/>
            </a:lvl1pPr>
          </a:lstStyle>
          <a:p>
            <a:endParaRPr lang="en-US" sz="1200"/>
          </a:p>
        </p:txBody>
      </p:sp>
      <p:pic>
        <p:nvPicPr>
          <p:cNvPr id="12" name="Picture 11" descr="Logo&#10;&#10;Description automatically generated">
            <a:extLst>
              <a:ext uri="{FF2B5EF4-FFF2-40B4-BE49-F238E27FC236}">
                <a16:creationId xmlns:a16="http://schemas.microsoft.com/office/drawing/2014/main" id="{2F06E7D3-49C7-EE47-BA11-41EB9DA843B6}"/>
              </a:ext>
            </a:extLst>
          </p:cNvPr>
          <p:cNvPicPr>
            <a:picLocks noChangeAspect="1"/>
          </p:cNvPicPr>
          <p:nvPr userDrawn="1"/>
        </p:nvPicPr>
        <p:blipFill>
          <a:blip r:embed="rId4"/>
          <a:stretch>
            <a:fillRect/>
          </a:stretch>
        </p:blipFill>
        <p:spPr>
          <a:xfrm>
            <a:off x="4657059" y="733203"/>
            <a:ext cx="2852627" cy="1553411"/>
          </a:xfrm>
          <a:prstGeom prst="rect">
            <a:avLst/>
          </a:prstGeom>
        </p:spPr>
      </p:pic>
    </p:spTree>
    <p:extLst>
      <p:ext uri="{BB962C8B-B14F-4D97-AF65-F5344CB8AC3E}">
        <p14:creationId xmlns:p14="http://schemas.microsoft.com/office/powerpoint/2010/main" val="123601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2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sp>
        <p:nvSpPr>
          <p:cNvPr id="9" name="Rectangle 8"/>
          <p:cNvSpPr/>
          <p:nvPr/>
        </p:nvSpPr>
        <p:spPr bwMode="ltGray">
          <a:xfrm>
            <a:off x="0" y="2590078"/>
            <a:ext cx="12192000" cy="1660332"/>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606120"/>
            <a:ext cx="10898534" cy="1373070"/>
          </a:xfrm>
        </p:spPr>
        <p:txBody>
          <a:bodyPr anchor="b">
            <a:no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680322" y="4394039"/>
            <a:ext cx="10898534"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Logo&#10;&#10;Description automatically generated">
            <a:extLst>
              <a:ext uri="{FF2B5EF4-FFF2-40B4-BE49-F238E27FC236}">
                <a16:creationId xmlns:a16="http://schemas.microsoft.com/office/drawing/2014/main" id="{2F06E7D3-49C7-EE47-BA11-41EB9DA843B6}"/>
              </a:ext>
            </a:extLst>
          </p:cNvPr>
          <p:cNvPicPr>
            <a:picLocks noChangeAspect="1"/>
          </p:cNvPicPr>
          <p:nvPr userDrawn="1"/>
        </p:nvPicPr>
        <p:blipFill>
          <a:blip r:embed="rId4"/>
          <a:stretch>
            <a:fillRect/>
          </a:stretch>
        </p:blipFill>
        <p:spPr>
          <a:xfrm>
            <a:off x="4657059" y="733203"/>
            <a:ext cx="2852627" cy="1553411"/>
          </a:xfrm>
          <a:prstGeom prst="rect">
            <a:avLst/>
          </a:prstGeom>
        </p:spPr>
      </p:pic>
      <p:sp>
        <p:nvSpPr>
          <p:cNvPr id="10" name="Date Placeholder 3">
            <a:extLst>
              <a:ext uri="{FF2B5EF4-FFF2-40B4-BE49-F238E27FC236}">
                <a16:creationId xmlns:a16="http://schemas.microsoft.com/office/drawing/2014/main" id="{61269F5A-A70F-E946-9C32-D731781BC82D}"/>
              </a:ext>
            </a:extLst>
          </p:cNvPr>
          <p:cNvSpPr>
            <a:spLocks noGrp="1"/>
          </p:cNvSpPr>
          <p:nvPr>
            <p:ph type="dt" sz="half" idx="10"/>
          </p:nvPr>
        </p:nvSpPr>
        <p:spPr>
          <a:xfrm>
            <a:off x="659220" y="6063778"/>
            <a:ext cx="10930268" cy="365125"/>
          </a:xfrm>
        </p:spPr>
        <p:txBody>
          <a:bodyPr/>
          <a:lstStyle>
            <a:lvl1pPr algn="ctr">
              <a:defRPr>
                <a:latin typeface="Calibri" panose="020F0502020204030204" pitchFamily="34" charset="0"/>
                <a:cs typeface="Calibri" panose="020F0502020204030204" pitchFamily="34" charset="0"/>
              </a:defRPr>
            </a:lvl1pPr>
          </a:lstStyle>
          <a:p>
            <a:fld id="{78ABE3C1-DBE1-495D-B57B-2849774B866A}" type="datetimeFigureOut">
              <a:rPr lang="en-US" smtClean="0"/>
              <a:pPr/>
              <a:t>1/9/2023</a:t>
            </a:fld>
            <a:endParaRPr lang="en-US">
              <a:latin typeface="Calibri" panose="020F0502020204030204" pitchFamily="34" charset="0"/>
              <a:cs typeface="Calibri" panose="020F0502020204030204" pitchFamily="34" charset="0"/>
            </a:endParaRPr>
          </a:p>
        </p:txBody>
      </p:sp>
      <p:sp>
        <p:nvSpPr>
          <p:cNvPr id="11" name="Footer Placeholder 4">
            <a:extLst>
              <a:ext uri="{FF2B5EF4-FFF2-40B4-BE49-F238E27FC236}">
                <a16:creationId xmlns:a16="http://schemas.microsoft.com/office/drawing/2014/main" id="{16FF7CD7-00B8-9346-8CA8-CC5E012B9D98}"/>
              </a:ext>
            </a:extLst>
          </p:cNvPr>
          <p:cNvSpPr>
            <a:spLocks noGrp="1"/>
          </p:cNvSpPr>
          <p:nvPr>
            <p:ph type="ftr" sz="quarter" idx="11"/>
          </p:nvPr>
        </p:nvSpPr>
        <p:spPr>
          <a:xfrm>
            <a:off x="680320" y="5638476"/>
            <a:ext cx="10909167" cy="365125"/>
          </a:xfrm>
        </p:spPr>
        <p:txBody>
          <a:bodyPr/>
          <a:lstStyle>
            <a:lvl1pPr algn="ctr">
              <a:defRPr sz="1200"/>
            </a:lvl1pPr>
          </a:lstStyle>
          <a:p>
            <a:endParaRPr lang="en-US" sz="1200"/>
          </a:p>
        </p:txBody>
      </p:sp>
    </p:spTree>
    <p:extLst>
      <p:ext uri="{BB962C8B-B14F-4D97-AF65-F5344CB8AC3E}">
        <p14:creationId xmlns:p14="http://schemas.microsoft.com/office/powerpoint/2010/main" val="3549891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 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1/9/2023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716" r:id="rId2"/>
    <p:sldLayoutId id="2147483674" r:id="rId3"/>
    <p:sldLayoutId id="2147483671" r:id="rId4"/>
    <p:sldLayoutId id="2147483712" r:id="rId5"/>
    <p:sldLayoutId id="2147483713" r:id="rId6"/>
    <p:sldLayoutId id="214748371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51" r:id="rId16"/>
    <p:sldLayoutId id="2147483701" r:id="rId17"/>
    <p:sldLayoutId id="2147483702" r:id="rId18"/>
    <p:sldLayoutId id="2147483703" r:id="rId19"/>
    <p:sldLayoutId id="2147483684" r:id="rId20"/>
    <p:sldLayoutId id="2147483685" r:id="rId21"/>
    <p:sldLayoutId id="2147483688" r:id="rId22"/>
    <p:sldLayoutId id="2147483686" r:id="rId23"/>
    <p:sldLayoutId id="2147483689" r:id="rId24"/>
    <p:sldLayoutId id="2147483687" r:id="rId25"/>
    <p:sldLayoutId id="2147483690" r:id="rId26"/>
    <p:sldLayoutId id="2147483654" r:id="rId27"/>
    <p:sldLayoutId id="2147483691" r:id="rId28"/>
    <p:sldLayoutId id="2147483692" r:id="rId29"/>
    <p:sldLayoutId id="2147483693" r:id="rId30"/>
    <p:sldLayoutId id="2147483650" r:id="rId31"/>
    <p:sldLayoutId id="2147483694" r:id="rId32"/>
    <p:sldLayoutId id="2147483695" r:id="rId33"/>
    <p:sldLayoutId id="2147483696" r:id="rId34"/>
    <p:sldLayoutId id="2147483697" r:id="rId35"/>
    <p:sldLayoutId id="2147483698" r:id="rId36"/>
    <p:sldLayoutId id="2147483699" r:id="rId37"/>
    <p:sldLayoutId id="2147483700"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673" r:id="rId47"/>
    <p:sldLayoutId id="2147483656" r:id="rId48"/>
    <p:sldLayoutId id="2147483718" r:id="rId49"/>
  </p:sldLayoutIdLst>
  <p:hf sldNum="0" hdr="0" ftr="0" dt="0"/>
  <p:txStyles>
    <p:titleStyle>
      <a:lvl1pPr algn="l" defTabSz="914400" rtl="0" eaLnBrk="1" latinLnBrk="0" hangingPunct="1">
        <a:lnSpc>
          <a:spcPct val="90000"/>
        </a:lnSpc>
        <a:spcBef>
          <a:spcPct val="0"/>
        </a:spcBef>
        <a:buNone/>
        <a:defRPr sz="3600" b="0" kern="1200">
          <a:solidFill>
            <a:schemeClr val="tx1"/>
          </a:solidFill>
          <a:latin typeface="Oswald"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Calibri" panose="020F050202020403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3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t>URC Meeting 1-9-2023</a:t>
            </a:r>
          </a:p>
        </p:txBody>
      </p:sp>
    </p:spTree>
    <p:extLst>
      <p:ext uri="{BB962C8B-B14F-4D97-AF65-F5344CB8AC3E}">
        <p14:creationId xmlns:p14="http://schemas.microsoft.com/office/powerpoint/2010/main" val="185666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263896-2467-5D85-B770-009640676126}"/>
              </a:ext>
            </a:extLst>
          </p:cNvPr>
          <p:cNvSpPr>
            <a:spLocks noGrp="1"/>
          </p:cNvSpPr>
          <p:nvPr>
            <p:ph idx="1"/>
          </p:nvPr>
        </p:nvSpPr>
        <p:spPr/>
        <p:txBody>
          <a:bodyPr>
            <a:normAutofit fontScale="92500" lnSpcReduction="10000"/>
          </a:bodyPr>
          <a:lstStyle/>
          <a:p>
            <a:r>
              <a:rPr lang="en-US" dirty="0"/>
              <a:t>URC Charge </a:t>
            </a:r>
            <a:r>
              <a:rPr lang="en-US" dirty="0" smtClean="0"/>
              <a:t>– Kathy </a:t>
            </a:r>
            <a:endParaRPr lang="en-US" dirty="0"/>
          </a:p>
          <a:p>
            <a:r>
              <a:rPr lang="en-US" dirty="0"/>
              <a:t>Data driven approach </a:t>
            </a:r>
            <a:r>
              <a:rPr lang="en-US" dirty="0" smtClean="0"/>
              <a:t>examples</a:t>
            </a:r>
            <a:r>
              <a:rPr lang="en-US" dirty="0"/>
              <a:t> </a:t>
            </a:r>
            <a:r>
              <a:rPr lang="en-US" dirty="0" smtClean="0"/>
              <a:t>- Craig</a:t>
            </a:r>
            <a:endParaRPr lang="en-US" dirty="0"/>
          </a:p>
          <a:p>
            <a:pPr lvl="1"/>
            <a:r>
              <a:rPr lang="en-US" dirty="0"/>
              <a:t>Cost/Benefit model for existing program expansion </a:t>
            </a:r>
          </a:p>
          <a:p>
            <a:pPr lvl="1"/>
            <a:r>
              <a:rPr lang="en-US" dirty="0"/>
              <a:t>Cost/Benefit model program with capacity to add students</a:t>
            </a:r>
          </a:p>
          <a:p>
            <a:pPr lvl="1"/>
            <a:r>
              <a:rPr lang="en-US" dirty="0"/>
              <a:t>Cost/Benefit model for impact of offering incentives to bolster low enrolled existing programs </a:t>
            </a:r>
          </a:p>
          <a:p>
            <a:r>
              <a:rPr lang="en-US" dirty="0"/>
              <a:t>SCH Update FY 23 – Craig </a:t>
            </a:r>
          </a:p>
          <a:p>
            <a:r>
              <a:rPr lang="en-US" dirty="0"/>
              <a:t>SCH growth estimates for 2024 – Brandy </a:t>
            </a:r>
          </a:p>
          <a:p>
            <a:r>
              <a:rPr lang="en-US" dirty="0"/>
              <a:t>Budget Calendar – Craig </a:t>
            </a:r>
          </a:p>
          <a:p>
            <a:r>
              <a:rPr lang="en-US" dirty="0"/>
              <a:t>Other discussion </a:t>
            </a:r>
          </a:p>
        </p:txBody>
      </p:sp>
      <p:sp>
        <p:nvSpPr>
          <p:cNvPr id="3" name="Title 2">
            <a:extLst>
              <a:ext uri="{FF2B5EF4-FFF2-40B4-BE49-F238E27FC236}">
                <a16:creationId xmlns:a16="http://schemas.microsoft.com/office/drawing/2014/main" id="{93641A2D-4EDE-2ECD-9AAB-4466901DDF6A}"/>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280571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FE3557-09EF-3156-DA29-91013FFE02C5}"/>
              </a:ext>
            </a:extLst>
          </p:cNvPr>
          <p:cNvSpPr>
            <a:spLocks noGrp="1"/>
          </p:cNvSpPr>
          <p:nvPr>
            <p:ph idx="1"/>
          </p:nvPr>
        </p:nvSpPr>
        <p:spPr/>
        <p:txBody>
          <a:bodyPr>
            <a:normAutofit/>
          </a:bodyPr>
          <a:lstStyle/>
          <a:p>
            <a:r>
              <a:rPr lang="en-US" dirty="0"/>
              <a:t>“The URC will review all strategic plans requiring financial resources, Office of the President financial priorities, and infrastructure and capital plans to make broad recommendations to the Cabinet and President regarding fund allocations. These recommendations should be reflective of academic planning, institutional research, and assessment of student success programs, and determination of funds available for allocation should be based on data-informed enrollment projections.”</a:t>
            </a:r>
          </a:p>
        </p:txBody>
      </p:sp>
      <p:sp>
        <p:nvSpPr>
          <p:cNvPr id="3" name="Title 2">
            <a:extLst>
              <a:ext uri="{FF2B5EF4-FFF2-40B4-BE49-F238E27FC236}">
                <a16:creationId xmlns:a16="http://schemas.microsoft.com/office/drawing/2014/main" id="{72348386-7DE5-CAFE-DC60-B4B24226F143}"/>
              </a:ext>
            </a:extLst>
          </p:cNvPr>
          <p:cNvSpPr>
            <a:spLocks noGrp="1"/>
          </p:cNvSpPr>
          <p:nvPr>
            <p:ph type="title"/>
          </p:nvPr>
        </p:nvSpPr>
        <p:spPr/>
        <p:txBody>
          <a:bodyPr/>
          <a:lstStyle/>
          <a:p>
            <a:r>
              <a:rPr lang="en-US" dirty="0"/>
              <a:t>URC Charge </a:t>
            </a:r>
          </a:p>
        </p:txBody>
      </p:sp>
    </p:spTree>
    <p:extLst>
      <p:ext uri="{BB962C8B-B14F-4D97-AF65-F5344CB8AC3E}">
        <p14:creationId xmlns:p14="http://schemas.microsoft.com/office/powerpoint/2010/main" val="3661712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034B46-C573-4199-4955-8ACE1040CE19}"/>
              </a:ext>
            </a:extLst>
          </p:cNvPr>
          <p:cNvSpPr>
            <a:spLocks noGrp="1"/>
          </p:cNvSpPr>
          <p:nvPr>
            <p:ph idx="1"/>
          </p:nvPr>
        </p:nvSpPr>
        <p:spPr/>
        <p:txBody>
          <a:bodyPr/>
          <a:lstStyle/>
          <a:p>
            <a:r>
              <a:rPr lang="en-US" dirty="0"/>
              <a:t>Cost/Benefit model for existing program expansion </a:t>
            </a:r>
          </a:p>
          <a:p>
            <a:r>
              <a:rPr lang="en-US" dirty="0"/>
              <a:t>Cost/Benefit model program with capacity to add students </a:t>
            </a:r>
          </a:p>
          <a:p>
            <a:r>
              <a:rPr lang="en-US" dirty="0"/>
              <a:t>Cost/Benefit model for impact of offering incentives to bolster low enrolled existing programs </a:t>
            </a:r>
          </a:p>
          <a:p>
            <a:endParaRPr lang="en-US" dirty="0"/>
          </a:p>
        </p:txBody>
      </p:sp>
      <p:sp>
        <p:nvSpPr>
          <p:cNvPr id="3" name="Title 2">
            <a:extLst>
              <a:ext uri="{FF2B5EF4-FFF2-40B4-BE49-F238E27FC236}">
                <a16:creationId xmlns:a16="http://schemas.microsoft.com/office/drawing/2014/main" id="{DBF1900C-4343-B857-3F17-67AC67767073}"/>
              </a:ext>
            </a:extLst>
          </p:cNvPr>
          <p:cNvSpPr>
            <a:spLocks noGrp="1"/>
          </p:cNvSpPr>
          <p:nvPr>
            <p:ph type="title"/>
          </p:nvPr>
        </p:nvSpPr>
        <p:spPr/>
        <p:txBody>
          <a:bodyPr/>
          <a:lstStyle/>
          <a:p>
            <a:r>
              <a:rPr lang="en-US" dirty="0"/>
              <a:t>Data Driven Approaches</a:t>
            </a:r>
          </a:p>
        </p:txBody>
      </p:sp>
    </p:spTree>
    <p:extLst>
      <p:ext uri="{BB962C8B-B14F-4D97-AF65-F5344CB8AC3E}">
        <p14:creationId xmlns:p14="http://schemas.microsoft.com/office/powerpoint/2010/main" val="339221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59E68-681F-8680-CCD0-644B321DAD32}"/>
              </a:ext>
            </a:extLst>
          </p:cNvPr>
          <p:cNvSpPr>
            <a:spLocks noGrp="1"/>
          </p:cNvSpPr>
          <p:nvPr>
            <p:ph type="title"/>
          </p:nvPr>
        </p:nvSpPr>
        <p:spPr/>
        <p:txBody>
          <a:bodyPr/>
          <a:lstStyle/>
          <a:p>
            <a:r>
              <a:rPr lang="en-US" dirty="0"/>
              <a:t>SCH Update FY 23</a:t>
            </a:r>
          </a:p>
        </p:txBody>
      </p:sp>
      <p:graphicFrame>
        <p:nvGraphicFramePr>
          <p:cNvPr id="12" name="Object 11">
            <a:extLst>
              <a:ext uri="{FF2B5EF4-FFF2-40B4-BE49-F238E27FC236}">
                <a16:creationId xmlns:a16="http://schemas.microsoft.com/office/drawing/2014/main" id="{D4CB8D6B-D321-FFAD-0709-9C1411B01A09}"/>
              </a:ext>
            </a:extLst>
          </p:cNvPr>
          <p:cNvGraphicFramePr>
            <a:graphicFrameLocks noChangeAspect="1"/>
          </p:cNvGraphicFramePr>
          <p:nvPr>
            <p:extLst>
              <p:ext uri="{D42A27DB-BD31-4B8C-83A1-F6EECF244321}">
                <p14:modId xmlns:p14="http://schemas.microsoft.com/office/powerpoint/2010/main" val="3480616454"/>
              </p:ext>
            </p:extLst>
          </p:nvPr>
        </p:nvGraphicFramePr>
        <p:xfrm>
          <a:off x="1415518" y="2610016"/>
          <a:ext cx="7461120" cy="2982473"/>
        </p:xfrm>
        <a:graphic>
          <a:graphicData uri="http://schemas.openxmlformats.org/presentationml/2006/ole">
            <mc:AlternateContent xmlns:mc="http://schemas.openxmlformats.org/markup-compatibility/2006">
              <mc:Choice xmlns:v="urn:schemas-microsoft-com:vml" Requires="v">
                <p:oleObj spid="_x0000_s1034" name="Worksheet" r:id="rId3" imgW="4797407" imgH="1917731" progId="Excel.Sheet.12">
                  <p:embed/>
                </p:oleObj>
              </mc:Choice>
              <mc:Fallback>
                <p:oleObj name="Worksheet" r:id="rId3" imgW="4797407" imgH="1917731" progId="Excel.Sheet.12">
                  <p:embed/>
                  <p:pic>
                    <p:nvPicPr>
                      <p:cNvPr id="0" name=""/>
                      <p:cNvPicPr/>
                      <p:nvPr/>
                    </p:nvPicPr>
                    <p:blipFill>
                      <a:blip r:embed="rId4"/>
                      <a:stretch>
                        <a:fillRect/>
                      </a:stretch>
                    </p:blipFill>
                    <p:spPr>
                      <a:xfrm>
                        <a:off x="1415518" y="2610016"/>
                        <a:ext cx="7461120" cy="2982473"/>
                      </a:xfrm>
                      <a:prstGeom prst="rect">
                        <a:avLst/>
                      </a:prstGeom>
                    </p:spPr>
                  </p:pic>
                </p:oleObj>
              </mc:Fallback>
            </mc:AlternateContent>
          </a:graphicData>
        </a:graphic>
      </p:graphicFrame>
    </p:spTree>
    <p:extLst>
      <p:ext uri="{BB962C8B-B14F-4D97-AF65-F5344CB8AC3E}">
        <p14:creationId xmlns:p14="http://schemas.microsoft.com/office/powerpoint/2010/main" val="7251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16E9D0-6F1F-421E-888E-DED6A2F767BD}"/>
              </a:ext>
            </a:extLst>
          </p:cNvPr>
          <p:cNvSpPr>
            <a:spLocks noGrp="1"/>
          </p:cNvSpPr>
          <p:nvPr>
            <p:ph idx="1"/>
          </p:nvPr>
        </p:nvSpPr>
        <p:spPr/>
        <p:txBody>
          <a:bodyPr>
            <a:normAutofit fontScale="92500" lnSpcReduction="10000"/>
          </a:bodyPr>
          <a:lstStyle/>
          <a:p>
            <a:r>
              <a:rPr lang="en-US" dirty="0"/>
              <a:t>System Stretch Goal:  Increase 10%</a:t>
            </a:r>
          </a:p>
          <a:p>
            <a:pPr lvl="1"/>
            <a:r>
              <a:rPr lang="en-US" dirty="0"/>
              <a:t>Increase in New FTF and Transfer/Returning</a:t>
            </a:r>
          </a:p>
          <a:p>
            <a:pPr lvl="1"/>
            <a:r>
              <a:rPr lang="en-US" dirty="0"/>
              <a:t>Increase Graduate</a:t>
            </a:r>
          </a:p>
          <a:p>
            <a:pPr lvl="1"/>
            <a:r>
              <a:rPr lang="en-US" dirty="0"/>
              <a:t>Increase in Retention for UGRD and GRAD</a:t>
            </a:r>
          </a:p>
          <a:p>
            <a:pPr lvl="1"/>
            <a:r>
              <a:rPr lang="en-US" dirty="0"/>
              <a:t>Early College High School</a:t>
            </a:r>
          </a:p>
          <a:p>
            <a:r>
              <a:rPr lang="en-US" dirty="0"/>
              <a:t>Current Pipeline Update</a:t>
            </a:r>
          </a:p>
          <a:p>
            <a:pPr lvl="1"/>
            <a:r>
              <a:rPr lang="en-US" dirty="0"/>
              <a:t>New Programs</a:t>
            </a:r>
          </a:p>
          <a:p>
            <a:pPr lvl="1"/>
            <a:r>
              <a:rPr lang="en-US" dirty="0"/>
              <a:t>Recruitment - Applications Down</a:t>
            </a:r>
          </a:p>
          <a:p>
            <a:pPr lvl="1"/>
            <a:r>
              <a:rPr lang="en-US" dirty="0"/>
              <a:t>Retention Initiatives</a:t>
            </a:r>
          </a:p>
          <a:p>
            <a:pPr lvl="1"/>
            <a:r>
              <a:rPr lang="en-US" dirty="0"/>
              <a:t>Early College High School</a:t>
            </a:r>
          </a:p>
          <a:p>
            <a:pPr lvl="1"/>
            <a:r>
              <a:rPr lang="en-US" dirty="0"/>
              <a:t>Graduate </a:t>
            </a:r>
            <a:r>
              <a:rPr lang="en-US" dirty="0" smtClean="0"/>
              <a:t>growth</a:t>
            </a:r>
            <a:endParaRPr lang="en-US" dirty="0" smtClean="0"/>
          </a:p>
        </p:txBody>
      </p:sp>
      <p:sp>
        <p:nvSpPr>
          <p:cNvPr id="3" name="Title 2">
            <a:extLst>
              <a:ext uri="{FF2B5EF4-FFF2-40B4-BE49-F238E27FC236}">
                <a16:creationId xmlns:a16="http://schemas.microsoft.com/office/drawing/2014/main" id="{CC4089E7-80F4-43EE-DD0E-F9BD267C53FD}"/>
              </a:ext>
            </a:extLst>
          </p:cNvPr>
          <p:cNvSpPr>
            <a:spLocks noGrp="1"/>
          </p:cNvSpPr>
          <p:nvPr>
            <p:ph type="title"/>
          </p:nvPr>
        </p:nvSpPr>
        <p:spPr/>
        <p:txBody>
          <a:bodyPr/>
          <a:lstStyle/>
          <a:p>
            <a:r>
              <a:rPr lang="en-US" dirty="0"/>
              <a:t>SCH Growth Estimates for 2024 </a:t>
            </a:r>
          </a:p>
        </p:txBody>
      </p:sp>
    </p:spTree>
    <p:extLst>
      <p:ext uri="{BB962C8B-B14F-4D97-AF65-F5344CB8AC3E}">
        <p14:creationId xmlns:p14="http://schemas.microsoft.com/office/powerpoint/2010/main" val="749904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73B31A-C194-C182-2983-D8724DE1E430}"/>
              </a:ext>
            </a:extLst>
          </p:cNvPr>
          <p:cNvSpPr>
            <a:spLocks noGrp="1"/>
          </p:cNvSpPr>
          <p:nvPr>
            <p:ph idx="1"/>
          </p:nvPr>
        </p:nvSpPr>
        <p:spPr>
          <a:xfrm>
            <a:off x="680321" y="2336872"/>
            <a:ext cx="9613861" cy="4220537"/>
          </a:xfrm>
        </p:spPr>
        <p:txBody>
          <a:bodyPr>
            <a:normAutofit/>
          </a:bodyPr>
          <a:lstStyle/>
          <a:p>
            <a:r>
              <a:rPr lang="en-US" sz="1600" dirty="0"/>
              <a:t>January 10</a:t>
            </a:r>
            <a:r>
              <a:rPr lang="en-US" sz="1600" baseline="30000" dirty="0"/>
              <a:t>th</a:t>
            </a:r>
            <a:r>
              <a:rPr lang="en-US" sz="1600" dirty="0"/>
              <a:t> </a:t>
            </a:r>
          </a:p>
          <a:p>
            <a:pPr lvl="1"/>
            <a:r>
              <a:rPr lang="en-US" sz="1400" dirty="0" smtClean="0"/>
              <a:t>88</a:t>
            </a:r>
            <a:r>
              <a:rPr lang="en-US" sz="1400" baseline="30000" dirty="0" smtClean="0"/>
              <a:t>th</a:t>
            </a:r>
            <a:r>
              <a:rPr lang="en-US" sz="1400" dirty="0" smtClean="0"/>
              <a:t> </a:t>
            </a:r>
            <a:r>
              <a:rPr lang="en-US" sz="1400" dirty="0"/>
              <a:t>regular legislative session begins </a:t>
            </a:r>
          </a:p>
          <a:p>
            <a:r>
              <a:rPr lang="en-US" sz="1600" dirty="0"/>
              <a:t>April 1</a:t>
            </a:r>
            <a:r>
              <a:rPr lang="en-US" sz="1600" baseline="30000" dirty="0"/>
              <a:t>st</a:t>
            </a:r>
            <a:r>
              <a:rPr lang="en-US" sz="1600" dirty="0"/>
              <a:t> </a:t>
            </a:r>
          </a:p>
          <a:p>
            <a:pPr lvl="1"/>
            <a:r>
              <a:rPr lang="en-US" sz="1400" dirty="0"/>
              <a:t>Budget system opens </a:t>
            </a:r>
          </a:p>
          <a:p>
            <a:r>
              <a:rPr lang="en-US" sz="1600" dirty="0"/>
              <a:t>May 29</a:t>
            </a:r>
            <a:r>
              <a:rPr lang="en-US" sz="1600" baseline="30000" dirty="0"/>
              <a:t>th</a:t>
            </a:r>
            <a:r>
              <a:rPr lang="en-US" sz="1600" dirty="0"/>
              <a:t> </a:t>
            </a:r>
          </a:p>
          <a:p>
            <a:pPr lvl="1"/>
            <a:r>
              <a:rPr lang="en-US" sz="1400" dirty="0"/>
              <a:t>End of regular legislative session </a:t>
            </a:r>
          </a:p>
          <a:p>
            <a:r>
              <a:rPr lang="en-US" sz="1600" dirty="0"/>
              <a:t>June 16</a:t>
            </a:r>
            <a:r>
              <a:rPr lang="en-US" sz="1600" baseline="30000" dirty="0"/>
              <a:t>th</a:t>
            </a:r>
            <a:r>
              <a:rPr lang="en-US" sz="1600" dirty="0"/>
              <a:t> </a:t>
            </a:r>
          </a:p>
          <a:p>
            <a:pPr lvl="1"/>
            <a:r>
              <a:rPr lang="en-US" sz="1400" dirty="0"/>
              <a:t>Budget and supplemental items due to system offices </a:t>
            </a:r>
          </a:p>
          <a:p>
            <a:r>
              <a:rPr lang="en-US" sz="1600" dirty="0"/>
              <a:t>July </a:t>
            </a:r>
            <a:r>
              <a:rPr lang="en-US" sz="1600" b="1" u="sng" dirty="0"/>
              <a:t>TBD</a:t>
            </a:r>
          </a:p>
          <a:p>
            <a:pPr lvl="1"/>
            <a:r>
              <a:rPr lang="en-US" sz="1400" dirty="0"/>
              <a:t>PBR Presentation due to system offices </a:t>
            </a:r>
          </a:p>
          <a:p>
            <a:r>
              <a:rPr lang="en-US" sz="1600" dirty="0"/>
              <a:t>August </a:t>
            </a:r>
            <a:r>
              <a:rPr lang="en-US" sz="1600" b="1" u="sng" dirty="0"/>
              <a:t>TBD</a:t>
            </a:r>
          </a:p>
          <a:p>
            <a:pPr lvl="1"/>
            <a:r>
              <a:rPr lang="en-US" sz="1400" dirty="0"/>
              <a:t>FY 2024 programmatic budget reviews </a:t>
            </a:r>
          </a:p>
          <a:p>
            <a:r>
              <a:rPr lang="en-US" sz="1600" dirty="0"/>
              <a:t>August 16</a:t>
            </a:r>
            <a:r>
              <a:rPr lang="en-US" sz="1600" baseline="30000" dirty="0"/>
              <a:t>th</a:t>
            </a:r>
            <a:r>
              <a:rPr lang="en-US" sz="1600" dirty="0"/>
              <a:t> – 18</a:t>
            </a:r>
            <a:r>
              <a:rPr lang="en-US" sz="1600" baseline="30000" dirty="0"/>
              <a:t>th</a:t>
            </a:r>
            <a:r>
              <a:rPr lang="en-US" sz="1600" dirty="0"/>
              <a:t> </a:t>
            </a:r>
          </a:p>
          <a:p>
            <a:pPr lvl="1"/>
            <a:r>
              <a:rPr lang="en-US" sz="1400" dirty="0"/>
              <a:t>Budgets presented to Board of Regents for approval </a:t>
            </a:r>
          </a:p>
        </p:txBody>
      </p:sp>
      <p:sp>
        <p:nvSpPr>
          <p:cNvPr id="3" name="Title 2">
            <a:extLst>
              <a:ext uri="{FF2B5EF4-FFF2-40B4-BE49-F238E27FC236}">
                <a16:creationId xmlns:a16="http://schemas.microsoft.com/office/drawing/2014/main" id="{5B740802-7AF9-9DFC-D869-570817FF8239}"/>
              </a:ext>
            </a:extLst>
          </p:cNvPr>
          <p:cNvSpPr>
            <a:spLocks noGrp="1"/>
          </p:cNvSpPr>
          <p:nvPr>
            <p:ph type="title"/>
          </p:nvPr>
        </p:nvSpPr>
        <p:spPr/>
        <p:txBody>
          <a:bodyPr/>
          <a:lstStyle/>
          <a:p>
            <a:r>
              <a:rPr lang="en-US" dirty="0"/>
              <a:t>Budget Calendar </a:t>
            </a:r>
          </a:p>
        </p:txBody>
      </p:sp>
      <p:sp>
        <p:nvSpPr>
          <p:cNvPr id="4" name="TextBox 3">
            <a:extLst>
              <a:ext uri="{FF2B5EF4-FFF2-40B4-BE49-F238E27FC236}">
                <a16:creationId xmlns:a16="http://schemas.microsoft.com/office/drawing/2014/main" id="{07B6DC78-AAC8-0137-F60D-55C1E6D42F46}"/>
              </a:ext>
            </a:extLst>
          </p:cNvPr>
          <p:cNvSpPr txBox="1"/>
          <p:nvPr/>
        </p:nvSpPr>
        <p:spPr>
          <a:xfrm>
            <a:off x="8355898" y="6147905"/>
            <a:ext cx="3399951" cy="369332"/>
          </a:xfrm>
          <a:prstGeom prst="rect">
            <a:avLst/>
          </a:prstGeom>
          <a:noFill/>
        </p:spPr>
        <p:txBody>
          <a:bodyPr wrap="square" rtlCol="0">
            <a:spAutoFit/>
          </a:bodyPr>
          <a:lstStyle/>
          <a:p>
            <a:r>
              <a:rPr lang="en-US" dirty="0"/>
              <a:t>*Dates are subject to change </a:t>
            </a:r>
          </a:p>
        </p:txBody>
      </p:sp>
    </p:spTree>
    <p:extLst>
      <p:ext uri="{BB962C8B-B14F-4D97-AF65-F5344CB8AC3E}">
        <p14:creationId xmlns:p14="http://schemas.microsoft.com/office/powerpoint/2010/main" val="3207782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093C0B-D643-9AD2-95C4-6589AD5D6D6F}"/>
              </a:ext>
            </a:extLst>
          </p:cNvPr>
          <p:cNvSpPr>
            <a:spLocks noGrp="1"/>
          </p:cNvSpPr>
          <p:nvPr>
            <p:ph idx="1"/>
          </p:nvPr>
        </p:nvSpPr>
        <p:spPr>
          <a:xfrm>
            <a:off x="4474324" y="3134902"/>
            <a:ext cx="3361226" cy="588197"/>
          </a:xfrm>
        </p:spPr>
        <p:txBody>
          <a:bodyPr>
            <a:normAutofit/>
          </a:bodyPr>
          <a:lstStyle/>
          <a:p>
            <a:pPr marL="0" indent="0">
              <a:buNone/>
            </a:pPr>
            <a:r>
              <a:rPr lang="en-US" sz="3600" dirty="0"/>
              <a:t>OTHER TOPICS?</a:t>
            </a:r>
          </a:p>
        </p:txBody>
      </p:sp>
    </p:spTree>
    <p:extLst>
      <p:ext uri="{BB962C8B-B14F-4D97-AF65-F5344CB8AC3E}">
        <p14:creationId xmlns:p14="http://schemas.microsoft.com/office/powerpoint/2010/main" val="2838971567"/>
      </p:ext>
    </p:extLst>
  </p:cSld>
  <p:clrMapOvr>
    <a:masterClrMapping/>
  </p:clrMapOvr>
</p:sld>
</file>

<file path=ppt/theme/theme1.xml><?xml version="1.0" encoding="utf-8"?>
<a:theme xmlns:a="http://schemas.openxmlformats.org/drawingml/2006/main" name="Berli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21407ddd-de41-4140-b33e-e12c49e883bf" xsi:nil="true"/>
    <_ip_UnifiedCompliancePolicyUIAction xmlns="http://schemas.microsoft.com/sharepoint/v3" xsi:nil="true"/>
    <Who xmlns="21407ddd-de41-4140-b33e-e12c49e883bf">
      <UserInfo>
        <DisplayName/>
        <AccountId xsi:nil="true"/>
        <AccountType/>
      </UserInfo>
    </Who>
    <_ip_UnifiedCompliancePolicyProperties xmlns="http://schemas.microsoft.com/sharepoint/v3" xsi:nil="true"/>
    <SharedWithUsers xmlns="a8e5a095-c6a9-41c4-9523-1d64f9ed4d01">
      <UserInfo>
        <DisplayName>Kathryn Funk-Baxter</DisplayName>
        <AccountId>3561</AccountId>
        <AccountType/>
      </UserInfo>
      <UserInfo>
        <DisplayName>Tristan Verley</DisplayName>
        <AccountId>4865</AccountId>
        <AccountType/>
      </UserInfo>
      <UserInfo>
        <DisplayName>Abel Morales</DisplayName>
        <AccountId>4682</AccountId>
        <AccountType/>
      </UserInfo>
      <UserInfo>
        <DisplayName>Lloyd Butler</DisplayName>
        <AccountId>775</AccountId>
        <AccountType/>
      </UserInfo>
      <UserInfo>
        <DisplayName>Alassandra Davis</DisplayName>
        <AccountId>4564</AccountId>
        <AccountType/>
      </UserInfo>
      <UserInfo>
        <DisplayName>Jacob Martin</DisplayName>
        <AccountId>4575</AccountId>
        <AccountType/>
      </UserInfo>
      <UserInfo>
        <DisplayName>Amanda Fernandez</DisplayName>
        <AccountId>5648</AccountId>
        <AccountType/>
      </UserInfo>
      <UserInfo>
        <DisplayName>Jessica Loudermilk</DisplayName>
        <AccountId>2595</AccountId>
        <AccountType/>
      </UserInfo>
      <UserInfo>
        <DisplayName>Craig Elmore</DisplayName>
        <AccountId>4263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9F482F60830B46B63BC16E683FE9C5" ma:contentTypeVersion="12" ma:contentTypeDescription="Create a new document." ma:contentTypeScope="" ma:versionID="8695299b268fe2483c6049c5e4eb814d">
  <xsd:schema xmlns:xsd="http://www.w3.org/2001/XMLSchema" xmlns:xs="http://www.w3.org/2001/XMLSchema" xmlns:p="http://schemas.microsoft.com/office/2006/metadata/properties" xmlns:ns1="http://schemas.microsoft.com/sharepoint/v3" xmlns:ns2="21407ddd-de41-4140-b33e-e12c49e883bf" xmlns:ns3="a8e5a095-c6a9-41c4-9523-1d64f9ed4d01" targetNamespace="http://schemas.microsoft.com/office/2006/metadata/properties" ma:root="true" ma:fieldsID="faa0e0379edaeb213a7d53e1403c7633" ns1:_="" ns2:_="" ns3:_="">
    <xsd:import namespace="http://schemas.microsoft.com/sharepoint/v3"/>
    <xsd:import namespace="21407ddd-de41-4140-b33e-e12c49e883bf"/>
    <xsd:import namespace="a8e5a095-c6a9-41c4-9523-1d64f9ed4d0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Status" minOccurs="0"/>
                <xsd:element ref="ns2:Who" minOccurs="0"/>
                <xsd:element ref="ns2: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407ddd-de41-4140-b33e-e12c49e883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Status" ma:index="14" nillable="true" ma:displayName="Status" ma:description="Status of the document. Choose one or more options to indicate the current status." ma:format="Dropdown" ma:internalName="Status">
      <xsd:complexType>
        <xsd:complexContent>
          <xsd:extension base="dms:MultiChoice">
            <xsd:sequence>
              <xsd:element name="Value" maxOccurs="unbounded" minOccurs="0" nillable="true">
                <xsd:simpleType>
                  <xsd:restriction base="dms:Choice">
                    <xsd:enumeration value="Done"/>
                    <xsd:enumeration value="On hold"/>
                    <xsd:enumeration value="Review"/>
                    <xsd:enumeration value="System review"/>
                    <xsd:enumeration value="Reviewed"/>
                    <xsd:enumeration value="Edits needed"/>
                    <xsd:enumeration value="Edited"/>
                    <xsd:enumeration value="Sent to System"/>
                    <xsd:enumeration value="Ready for ABEST"/>
                    <xsd:enumeration value="Entered ABEST"/>
                    <xsd:enumeration value="PDF created"/>
                    <xsd:enumeration value="Ready for upload"/>
                    <xsd:enumeration value="Ready for submission"/>
                    <xsd:enumeration value="Submitted to state"/>
                    <xsd:enumeration value="Superseded"/>
                  </xsd:restriction>
                </xsd:simpleType>
              </xsd:element>
            </xsd:sequence>
          </xsd:extension>
        </xsd:complexContent>
      </xsd:complexType>
    </xsd:element>
    <xsd:element name="Who" ma:index="15" nillable="true" ma:displayName="Who" ma:description="Person who has current version of document" ma:format="Dropdown" ma:list="UserInfo" ma:SharePointGroup="0" ma:internalName="Who">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e5a095-c6a9-41c4-9523-1d64f9ed4d0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44C29E-9AFA-402A-908F-64473C482A50}">
  <ds:schemaRefs>
    <ds:schemaRef ds:uri="http://schemas.openxmlformats.org/package/2006/metadata/core-properties"/>
    <ds:schemaRef ds:uri="http://purl.org/dc/dcmitype/"/>
    <ds:schemaRef ds:uri="a8e5a095-c6a9-41c4-9523-1d64f9ed4d01"/>
    <ds:schemaRef ds:uri="21407ddd-de41-4140-b33e-e12c49e883bf"/>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B5C911F-5881-4058-A119-0665EAB2C7A4}">
  <ds:schemaRefs>
    <ds:schemaRef ds:uri="http://schemas.microsoft.com/sharepoint/v3/contenttype/forms"/>
  </ds:schemaRefs>
</ds:datastoreItem>
</file>

<file path=customXml/itemProps3.xml><?xml version="1.0" encoding="utf-8"?>
<ds:datastoreItem xmlns:ds="http://schemas.openxmlformats.org/officeDocument/2006/customXml" ds:itemID="{57622828-65BE-469A-8781-2173C6954832}">
  <ds:schemaRefs>
    <ds:schemaRef ds:uri="21407ddd-de41-4140-b33e-e12c49e883bf"/>
    <ds:schemaRef ds:uri="a8e5a095-c6a9-41c4-9523-1d64f9ed4d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4096</TotalTime>
  <Words>282</Words>
  <Application>Microsoft Office PowerPoint</Application>
  <PresentationFormat>Widescreen</PresentationFormat>
  <Paragraphs>47</Paragraphs>
  <Slides>8</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6" baseType="lpstr">
      <vt:lpstr>Arial</vt:lpstr>
      <vt:lpstr>Calibri</vt:lpstr>
      <vt:lpstr>Wingdings</vt:lpstr>
      <vt:lpstr>Oswald</vt:lpstr>
      <vt:lpstr>Courier New</vt:lpstr>
      <vt:lpstr>Trebuchet MS</vt:lpstr>
      <vt:lpstr>Berlin</vt:lpstr>
      <vt:lpstr>Worksheet</vt:lpstr>
      <vt:lpstr>URC Meeting 1-9-2023</vt:lpstr>
      <vt:lpstr>Agenda</vt:lpstr>
      <vt:lpstr>URC Charge </vt:lpstr>
      <vt:lpstr>Data Driven Approaches</vt:lpstr>
      <vt:lpstr>SCH Update FY 23</vt:lpstr>
      <vt:lpstr>SCH Growth Estimates for 2024 </vt:lpstr>
      <vt:lpstr>Budget Calendar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Jeanette DeDiemar</dc:creator>
  <cp:lastModifiedBy>Jacob Martin</cp:lastModifiedBy>
  <cp:revision>80</cp:revision>
  <cp:lastPrinted>2022-11-30T21:49:08Z</cp:lastPrinted>
  <dcterms:created xsi:type="dcterms:W3CDTF">2020-12-08T23:44:44Z</dcterms:created>
  <dcterms:modified xsi:type="dcterms:W3CDTF">2023-01-09T22:34:23Z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0x010100489F482F60830B46B63BC16E683FE9C5</vt:lpwstr>
  </property>
</Properties>
</file>