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12"/>
  </p:notesMasterIdLst>
  <p:handoutMasterIdLst>
    <p:handoutMasterId r:id="rId13"/>
  </p:handoutMasterIdLst>
  <p:sldIdLst>
    <p:sldId id="267" r:id="rId5"/>
    <p:sldId id="269" r:id="rId6"/>
    <p:sldId id="276" r:id="rId7"/>
    <p:sldId id="277" r:id="rId8"/>
    <p:sldId id="278" r:id="rId9"/>
    <p:sldId id="279" r:id="rId10"/>
    <p:sldId id="275" r:id="rId11"/>
  </p:sldIdLst>
  <p:sldSz cx="12192000" cy="6858000"/>
  <p:notesSz cx="7010400" cy="92964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Oswald" panose="02000503000000000000" pitchFamily="2" charset="0"/>
      <p:regular r:id="rId18"/>
      <p:bold r:id="rId19"/>
    </p:embeddedFont>
    <p:embeddedFont>
      <p:font typeface="Trebuchet MS" panose="020B0603020202020204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C0C1"/>
    <a:srgbClr val="D2D3D2"/>
    <a:srgbClr val="C5C6C5"/>
    <a:srgbClr val="CACAC9"/>
    <a:srgbClr val="722E3C"/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149FC1-1DCB-47CE-877B-714EBD78C80F}" v="17" dt="2023-01-09T18:44:32.6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font" Target="fonts/font8.fntdata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10" Type="http://schemas.openxmlformats.org/officeDocument/2006/relationships/slide" Target="slides/slide6.xml"/><Relationship Id="rId19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BC9C355-ADF5-4CE8-9227-C44DF31F5E1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F6264EA-8EED-4F91-80A0-354C70376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8851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48A6CAB-DA06-444C-91DC-BC2289B1C18B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79F1402-A269-884C-AEF3-EC38E91B8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541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1 MARO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181885" cy="1660332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60611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>
            <a:lvl1pPr>
              <a:defRPr>
                <a:latin typeface="Oswald" panose="02000503000000000000" pitchFamily="2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FD1F06B0-F200-3C46-9080-65D5979BE35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86520" y="1337493"/>
            <a:ext cx="3975100" cy="977900"/>
          </a:xfrm>
          <a:prstGeom prst="rect">
            <a:avLst/>
          </a:prstGeom>
        </p:spPr>
      </p:pic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D8A9C9E1-FF30-5042-92E4-73108A1736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2/21/2023</a:t>
            </a:fld>
            <a:endParaRPr lang="en-US" sz="120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B026F7B5-022F-6E43-BD3C-88732E785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sz="120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 WHITE"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12192000" cy="1660332"/>
          </a:xfrm>
          <a:prstGeom prst="rect">
            <a:avLst/>
          </a:prstGeom>
          <a:solidFill>
            <a:srgbClr val="722E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595487"/>
            <a:ext cx="10898534" cy="1373070"/>
          </a:xfrm>
        </p:spPr>
        <p:txBody>
          <a:bodyPr anchor="b">
            <a:no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10898534" cy="1117687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F06E7D3-49C7-EE47-BA11-41EB9DA843B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657059" y="733203"/>
            <a:ext cx="2852627" cy="1553410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D64F571E-47CD-524C-A216-3E0071B705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9220" y="6063778"/>
            <a:ext cx="10930268" cy="365125"/>
          </a:xfrm>
        </p:spPr>
        <p:txBody>
          <a:bodyPr/>
          <a:lstStyle>
            <a:lvl1pPr algn="ctr">
              <a:defRPr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2/21/2023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A8B1169F-5B19-5D4D-9048-F9F935C77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0" y="5638476"/>
            <a:ext cx="10909167" cy="365125"/>
          </a:xfrm>
        </p:spPr>
        <p:txBody>
          <a:bodyPr/>
          <a:lstStyle>
            <a:lvl1pPr algn="ctr">
              <a:defRPr sz="12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348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 - MARO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12192000" cy="1660332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595486"/>
            <a:ext cx="10898534" cy="1373070"/>
          </a:xfrm>
        </p:spPr>
        <p:txBody>
          <a:bodyPr anchor="b">
            <a:no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10898534" cy="11176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99856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1 - GRA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12192000" cy="1660332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606120"/>
            <a:ext cx="10898534" cy="1373070"/>
          </a:xfrm>
        </p:spPr>
        <p:txBody>
          <a:bodyPr anchor="b">
            <a:no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10898534" cy="11176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763621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 - WHITE"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12192000" cy="1660332"/>
          </a:xfrm>
          <a:prstGeom prst="rect">
            <a:avLst/>
          </a:prstGeom>
          <a:solidFill>
            <a:srgbClr val="722E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595487"/>
            <a:ext cx="10898534" cy="1373070"/>
          </a:xfrm>
        </p:spPr>
        <p:txBody>
          <a:bodyPr anchor="b">
            <a:no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10898534" cy="1117687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615482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2 - MARO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031960"/>
            <a:ext cx="10898534" cy="1373070"/>
          </a:xfrm>
        </p:spPr>
        <p:txBody>
          <a:bodyPr anchor="b">
            <a:no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3415843"/>
            <a:ext cx="10898534" cy="11176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022430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2 - GRA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3675DFC-A56A-154A-8547-977040E482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322" y="2031961"/>
            <a:ext cx="10898534" cy="1373070"/>
          </a:xfrm>
        </p:spPr>
        <p:txBody>
          <a:bodyPr anchor="b">
            <a:no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DA10FE1-99A3-FA4E-963F-E85949C1E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322" y="3415844"/>
            <a:ext cx="10898534" cy="11176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15799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3 - MARO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HD-ShadowLong.png">
            <a:extLst>
              <a:ext uri="{FF2B5EF4-FFF2-40B4-BE49-F238E27FC236}">
                <a16:creationId xmlns:a16="http://schemas.microsoft.com/office/drawing/2014/main" id="{129187C8-1DD8-3C49-94B1-ADC6348D9AF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0534"/>
            <a:ext cx="9661160" cy="32116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2CD6EA8-3F53-7F41-A6D6-F63A6130AAED}"/>
              </a:ext>
            </a:extLst>
          </p:cNvPr>
          <p:cNvSpPr/>
          <p:nvPr userDrawn="1"/>
        </p:nvSpPr>
        <p:spPr bwMode="ltGray">
          <a:xfrm>
            <a:off x="0" y="2669894"/>
            <a:ext cx="9686260" cy="1368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34441"/>
            <a:ext cx="9676436" cy="3211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2503" y="294055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0922" y="4155971"/>
            <a:ext cx="8997078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7" name="Picture 16" descr="HD-ShadowShort.png">
            <a:extLst>
              <a:ext uri="{FF2B5EF4-FFF2-40B4-BE49-F238E27FC236}">
                <a16:creationId xmlns:a16="http://schemas.microsoft.com/office/drawing/2014/main" id="{86CCB455-9337-504F-82C7-61BF41756F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062" y="4031527"/>
            <a:ext cx="2377761" cy="21399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2C3831D-212F-5B49-B52F-807F9535F9F5}"/>
              </a:ext>
            </a:extLst>
          </p:cNvPr>
          <p:cNvSpPr/>
          <p:nvPr userDrawn="1"/>
        </p:nvSpPr>
        <p:spPr>
          <a:xfrm>
            <a:off x="9803219" y="2669894"/>
            <a:ext cx="2385605" cy="1368198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9E42BD9C-E433-4649-AB45-4A8498DF728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58104" y="2825396"/>
            <a:ext cx="1914288" cy="1042434"/>
          </a:xfrm>
          <a:prstGeom prst="rect">
            <a:avLst/>
          </a:prstGeom>
        </p:spPr>
      </p:pic>
      <p:sp>
        <p:nvSpPr>
          <p:cNvPr id="23" name="Date Placeholder 3">
            <a:extLst>
              <a:ext uri="{FF2B5EF4-FFF2-40B4-BE49-F238E27FC236}">
                <a16:creationId xmlns:a16="http://schemas.microsoft.com/office/drawing/2014/main" id="{48C944C5-2B60-7643-B75B-9A0DD710E9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2/21/2023</a:t>
            </a:fld>
            <a:endParaRPr lang="en-US" sz="1200"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D7F1ADB6-8A4B-674E-BD77-FF5023DC9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sz="120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3 - GRA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HD-ShadowLong.png">
            <a:extLst>
              <a:ext uri="{FF2B5EF4-FFF2-40B4-BE49-F238E27FC236}">
                <a16:creationId xmlns:a16="http://schemas.microsoft.com/office/drawing/2014/main" id="{129187C8-1DD8-3C49-94B1-ADC6348D9AF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0534"/>
            <a:ext cx="9661160" cy="32116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2CD6EA8-3F53-7F41-A6D6-F63A6130AAED}"/>
              </a:ext>
            </a:extLst>
          </p:cNvPr>
          <p:cNvSpPr/>
          <p:nvPr userDrawn="1"/>
        </p:nvSpPr>
        <p:spPr bwMode="ltGray">
          <a:xfrm>
            <a:off x="0" y="2669894"/>
            <a:ext cx="9686260" cy="1368198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34441"/>
            <a:ext cx="9676436" cy="3211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2503" y="294055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222" y="4155971"/>
            <a:ext cx="8997078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7" name="Picture 16" descr="HD-ShadowShort.png">
            <a:extLst>
              <a:ext uri="{FF2B5EF4-FFF2-40B4-BE49-F238E27FC236}">
                <a16:creationId xmlns:a16="http://schemas.microsoft.com/office/drawing/2014/main" id="{86CCB455-9337-504F-82C7-61BF41756F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062" y="4031527"/>
            <a:ext cx="2377761" cy="21399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2C3831D-212F-5B49-B52F-807F9535F9F5}"/>
              </a:ext>
            </a:extLst>
          </p:cNvPr>
          <p:cNvSpPr/>
          <p:nvPr userDrawn="1"/>
        </p:nvSpPr>
        <p:spPr>
          <a:xfrm>
            <a:off x="9803219" y="2669894"/>
            <a:ext cx="2515781" cy="1368198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9E42BD9C-E433-4649-AB45-4A8498DF728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58104" y="2825396"/>
            <a:ext cx="1914288" cy="1042434"/>
          </a:xfrm>
          <a:prstGeom prst="rect">
            <a:avLst/>
          </a:prstGeom>
        </p:spPr>
      </p:pic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ADC7131D-56A7-4043-991D-83D37CB518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2/21/2023</a:t>
            </a:fld>
            <a:endParaRPr lang="en-US" sz="120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14A66554-55CF-244D-A94E-F70341696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5177785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3 - WHITE"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HD-ShadowLong.png">
            <a:extLst>
              <a:ext uri="{FF2B5EF4-FFF2-40B4-BE49-F238E27FC236}">
                <a16:creationId xmlns:a16="http://schemas.microsoft.com/office/drawing/2014/main" id="{129187C8-1DD8-3C49-94B1-ADC6348D9AF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0534"/>
            <a:ext cx="9661160" cy="32116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2CD6EA8-3F53-7F41-A6D6-F63A6130AAED}"/>
              </a:ext>
            </a:extLst>
          </p:cNvPr>
          <p:cNvSpPr/>
          <p:nvPr userDrawn="1"/>
        </p:nvSpPr>
        <p:spPr bwMode="ltGray">
          <a:xfrm>
            <a:off x="-139700" y="2669894"/>
            <a:ext cx="9825960" cy="1368198"/>
          </a:xfrm>
          <a:prstGeom prst="rect">
            <a:avLst/>
          </a:prstGeom>
          <a:solidFill>
            <a:schemeClr val="tx1"/>
          </a:solidFill>
          <a:ln w="635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34441"/>
            <a:ext cx="9676436" cy="3211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2503" y="294055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8222" y="4155971"/>
            <a:ext cx="8997078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7" name="Picture 16" descr="HD-ShadowShort.png">
            <a:extLst>
              <a:ext uri="{FF2B5EF4-FFF2-40B4-BE49-F238E27FC236}">
                <a16:creationId xmlns:a16="http://schemas.microsoft.com/office/drawing/2014/main" id="{86CCB455-9337-504F-82C7-61BF41756F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062" y="4031527"/>
            <a:ext cx="2377761" cy="21399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2C3831D-212F-5B49-B52F-807F9535F9F5}"/>
              </a:ext>
            </a:extLst>
          </p:cNvPr>
          <p:cNvSpPr/>
          <p:nvPr userDrawn="1"/>
        </p:nvSpPr>
        <p:spPr>
          <a:xfrm>
            <a:off x="9803219" y="2669894"/>
            <a:ext cx="2490381" cy="1368198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9E42BD9C-E433-4649-AB45-4A8498DF728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58104" y="2825396"/>
            <a:ext cx="1914288" cy="1042434"/>
          </a:xfrm>
          <a:prstGeom prst="rect">
            <a:avLst/>
          </a:prstGeom>
        </p:spPr>
      </p:pic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E5416689-6D3E-6844-A7FC-2ED6FF776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2/21/2023</a:t>
            </a:fld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1473B4EA-3240-784B-8C22-EF86EE146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0427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3 - SOLID 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HD-ShadowLong.png">
            <a:extLst>
              <a:ext uri="{FF2B5EF4-FFF2-40B4-BE49-F238E27FC236}">
                <a16:creationId xmlns:a16="http://schemas.microsoft.com/office/drawing/2014/main" id="{129187C8-1DD8-3C49-94B1-ADC6348D9A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0534"/>
            <a:ext cx="9661160" cy="32116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2CD6EA8-3F53-7F41-A6D6-F63A6130AAED}"/>
              </a:ext>
            </a:extLst>
          </p:cNvPr>
          <p:cNvSpPr/>
          <p:nvPr userDrawn="1"/>
        </p:nvSpPr>
        <p:spPr bwMode="ltGray">
          <a:xfrm>
            <a:off x="-101600" y="2669894"/>
            <a:ext cx="9787860" cy="1368198"/>
          </a:xfrm>
          <a:prstGeom prst="rect">
            <a:avLst/>
          </a:prstGeom>
          <a:solidFill>
            <a:schemeClr val="tx1"/>
          </a:solidFill>
          <a:ln w="635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34441"/>
            <a:ext cx="9676436" cy="3211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2503" y="294055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8222" y="4155971"/>
            <a:ext cx="8997078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7" name="Picture 16" descr="HD-ShadowShort.png">
            <a:extLst>
              <a:ext uri="{FF2B5EF4-FFF2-40B4-BE49-F238E27FC236}">
                <a16:creationId xmlns:a16="http://schemas.microsoft.com/office/drawing/2014/main" id="{86CCB455-9337-504F-82C7-61BF41756F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062" y="4031527"/>
            <a:ext cx="2377761" cy="21399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2C3831D-212F-5B49-B52F-807F9535F9F5}"/>
              </a:ext>
            </a:extLst>
          </p:cNvPr>
          <p:cNvSpPr/>
          <p:nvPr userDrawn="1"/>
        </p:nvSpPr>
        <p:spPr>
          <a:xfrm>
            <a:off x="9803219" y="2669894"/>
            <a:ext cx="2503081" cy="1368198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9E42BD9C-E433-4649-AB45-4A8498DF728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58104" y="2825396"/>
            <a:ext cx="1914288" cy="1042434"/>
          </a:xfrm>
          <a:prstGeom prst="rect">
            <a:avLst/>
          </a:prstGeom>
        </p:spPr>
      </p:pic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2BB642E8-AA69-E74E-9035-20568543E3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2/21/2023</a:t>
            </a:fld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7B45A08A-C327-F246-9F05-F5D6A3619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852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1 MAROON 2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181885" cy="1660332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60611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D8A9C9E1-FF30-5042-92E4-73108A1736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2/21/2023</a:t>
            </a:fld>
            <a:endParaRPr lang="en-US" sz="120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B026F7B5-022F-6E43-BD3C-88732E785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sz="1200"/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CF99907E-F29E-AE48-8E0C-D833DA48BD2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474200" y="2812696"/>
            <a:ext cx="2307692" cy="125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2528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OLID 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47571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MARO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04641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MAROON NOTI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39311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GRA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63706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GRAY NOTI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85669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"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77912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 NOTILE"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12302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lank with Headline - MARO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9661160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062" y="1971233"/>
            <a:ext cx="2377761" cy="21399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9686260" cy="1368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803219" y="609600"/>
            <a:ext cx="2503081" cy="1368198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859553"/>
            <a:ext cx="8931512" cy="10809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36962A3E-3B6A-6E46-9726-642D0883D21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45404" y="765102"/>
            <a:ext cx="1914288" cy="1042434"/>
          </a:xfrm>
          <a:prstGeom prst="rect">
            <a:avLst/>
          </a:prstGeom>
        </p:spPr>
      </p:pic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60A1531B-4B83-2745-A5BE-6DF5A2A02C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2/21/2023</a:t>
            </a:fld>
            <a:endParaRPr lang="en-US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63FE7E34-D403-7D4B-8799-A70C27690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lank with Headline - GRA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9661160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062" y="1971233"/>
            <a:ext cx="2377761" cy="21399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9686260" cy="1368198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803219" y="609600"/>
            <a:ext cx="2385605" cy="1368198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859553"/>
            <a:ext cx="8931512" cy="10809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F5E891D5-8429-D449-BC5B-E1FD9EEFD1D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45404" y="765102"/>
            <a:ext cx="1914288" cy="1042434"/>
          </a:xfrm>
          <a:prstGeom prst="rect">
            <a:avLst/>
          </a:prstGeom>
        </p:spPr>
      </p:pic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1B707F06-253F-BA45-BCCA-C8255444FB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2/21/2023</a:t>
            </a:fld>
            <a:endParaRPr lang="en-US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EFA93C35-8482-8F40-9805-4CAC3AB14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7683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lank with Headline - WHITE"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9661160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062" y="1971233"/>
            <a:ext cx="2377761" cy="21399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-190500" y="609600"/>
            <a:ext cx="9876760" cy="1368198"/>
          </a:xfrm>
          <a:prstGeom prst="rect">
            <a:avLst/>
          </a:prstGeom>
          <a:solidFill>
            <a:schemeClr val="tx1"/>
          </a:solidFill>
          <a:ln w="635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803219" y="609600"/>
            <a:ext cx="2668181" cy="1368198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859553"/>
            <a:ext cx="8931512" cy="1080938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E2C05154-E4C0-1A49-8457-C7D53BDC7A4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45404" y="765102"/>
            <a:ext cx="1914288" cy="1042434"/>
          </a:xfrm>
          <a:prstGeom prst="rect">
            <a:avLst/>
          </a:prstGeom>
        </p:spPr>
      </p:pic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AE7DC26A-B1A4-164C-AE73-AA2715A4EB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2/21/2023</a:t>
            </a:fld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4F0C3925-B30D-794D-90E2-53D2D2611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19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1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60611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FD1F06B0-F200-3C46-9080-65D5979BE3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86520" y="1337493"/>
            <a:ext cx="3975100" cy="9779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8342379-F3CA-D64F-B8BD-95DBCC4D11C2}"/>
              </a:ext>
            </a:extLst>
          </p:cNvPr>
          <p:cNvSpPr/>
          <p:nvPr userDrawn="1"/>
        </p:nvSpPr>
        <p:spPr>
          <a:xfrm>
            <a:off x="9111715" y="2590078"/>
            <a:ext cx="3181885" cy="1660332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A013532F-825D-174D-9A61-4FF2076C8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>
            <a:lvl1pPr>
              <a:defRPr>
                <a:latin typeface="Oswald" panose="02000503000000000000" pitchFamily="2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8C8F2998-7E5E-CD46-BF02-51D09BE2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2/21/2023</a:t>
            </a:fld>
            <a:endParaRPr lang="en-US" sz="120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6B51E67F-77AA-E142-BB1B-7842F9B7C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2406884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Headline - SOLID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HD-ShadowLong.png">
            <a:extLst>
              <a:ext uri="{FF2B5EF4-FFF2-40B4-BE49-F238E27FC236}">
                <a16:creationId xmlns:a16="http://schemas.microsoft.com/office/drawing/2014/main" id="{DE22ECFD-6A63-1342-A0FF-7F56958DE2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9661160" cy="321164"/>
          </a:xfrm>
          <a:prstGeom prst="rect">
            <a:avLst/>
          </a:prstGeom>
        </p:spPr>
      </p:pic>
      <p:pic>
        <p:nvPicPr>
          <p:cNvPr id="29" name="Picture 28" descr="HD-ShadowShort.png">
            <a:extLst>
              <a:ext uri="{FF2B5EF4-FFF2-40B4-BE49-F238E27FC236}">
                <a16:creationId xmlns:a16="http://schemas.microsoft.com/office/drawing/2014/main" id="{BA8F4C31-A37D-C643-B347-19F6138D09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062" y="1971233"/>
            <a:ext cx="2377761" cy="213999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F6DADF1B-5B83-DC48-8BE5-9BC62E97DE8D}"/>
              </a:ext>
            </a:extLst>
          </p:cNvPr>
          <p:cNvSpPr/>
          <p:nvPr userDrawn="1"/>
        </p:nvSpPr>
        <p:spPr bwMode="ltGray">
          <a:xfrm>
            <a:off x="-88900" y="609600"/>
            <a:ext cx="9775160" cy="1368198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79F76CF-E728-6A4B-97B3-A6EF10E764B4}"/>
              </a:ext>
            </a:extLst>
          </p:cNvPr>
          <p:cNvSpPr/>
          <p:nvPr userDrawn="1"/>
        </p:nvSpPr>
        <p:spPr>
          <a:xfrm>
            <a:off x="9803219" y="609600"/>
            <a:ext cx="2528481" cy="1368198"/>
          </a:xfrm>
          <a:prstGeom prst="rect">
            <a:avLst/>
          </a:prstGeom>
          <a:solidFill>
            <a:srgbClr val="722E3C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4B64F0A3-D511-D640-8A9E-CD7589D33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859553"/>
            <a:ext cx="8931512" cy="108093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78BE518C-92A7-B94D-BC0B-76641862838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45404" y="765102"/>
            <a:ext cx="1914288" cy="1042434"/>
          </a:xfrm>
          <a:prstGeom prst="rect">
            <a:avLst/>
          </a:prstGeom>
        </p:spPr>
      </p:pic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7899D595-5FDB-3C4D-BBA5-BF7E8F9336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2/21/2023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2FBB7389-028F-B94C-B5D2-CFBE6E071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5922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MARO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 descr="HD-ShadowLong.png">
            <a:extLst>
              <a:ext uri="{FF2B5EF4-FFF2-40B4-BE49-F238E27FC236}">
                <a16:creationId xmlns:a16="http://schemas.microsoft.com/office/drawing/2014/main" id="{DF8B3F17-AED2-3440-B6BA-2A6DF2EC43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9661160" cy="321164"/>
          </a:xfrm>
          <a:prstGeom prst="rect">
            <a:avLst/>
          </a:prstGeom>
        </p:spPr>
      </p:pic>
      <p:pic>
        <p:nvPicPr>
          <p:cNvPr id="12" name="Picture 11" descr="HD-ShadowShort.png">
            <a:extLst>
              <a:ext uri="{FF2B5EF4-FFF2-40B4-BE49-F238E27FC236}">
                <a16:creationId xmlns:a16="http://schemas.microsoft.com/office/drawing/2014/main" id="{8F494182-6C6A-054A-ABCC-8322619BDDE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062" y="1971233"/>
            <a:ext cx="2377761" cy="21399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610E2EE-92FF-1249-8927-AE8CCB3C22BD}"/>
              </a:ext>
            </a:extLst>
          </p:cNvPr>
          <p:cNvSpPr/>
          <p:nvPr userDrawn="1"/>
        </p:nvSpPr>
        <p:spPr bwMode="ltGray">
          <a:xfrm>
            <a:off x="0" y="609600"/>
            <a:ext cx="9686260" cy="1368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456778-539D-1048-81EE-BF1257C0A483}"/>
              </a:ext>
            </a:extLst>
          </p:cNvPr>
          <p:cNvSpPr/>
          <p:nvPr userDrawn="1"/>
        </p:nvSpPr>
        <p:spPr>
          <a:xfrm>
            <a:off x="9803219" y="609600"/>
            <a:ext cx="2503081" cy="1368198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85A6421-428B-414F-851C-2290151D5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859553"/>
            <a:ext cx="8931512" cy="10809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CCB3031F-FEA7-044B-B224-85D1EBA6ED4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45404" y="765102"/>
            <a:ext cx="1914288" cy="1042434"/>
          </a:xfrm>
          <a:prstGeom prst="rect">
            <a:avLst/>
          </a:prstGeom>
        </p:spPr>
      </p:pic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8A722C00-0091-D947-98F3-DA16638E2B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2/21/2023</a:t>
            </a:fld>
            <a:endParaRPr lang="en-US"/>
          </a:p>
        </p:txBody>
      </p:sp>
      <p:sp>
        <p:nvSpPr>
          <p:cNvPr id="27" name="Footer Placeholder 4">
            <a:extLst>
              <a:ext uri="{FF2B5EF4-FFF2-40B4-BE49-F238E27FC236}">
                <a16:creationId xmlns:a16="http://schemas.microsoft.com/office/drawing/2014/main" id="{26B2C44E-AD24-AF4B-A33D-2EF898F16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GRA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 descr="HD-ShadowLong.png">
            <a:extLst>
              <a:ext uri="{FF2B5EF4-FFF2-40B4-BE49-F238E27FC236}">
                <a16:creationId xmlns:a16="http://schemas.microsoft.com/office/drawing/2014/main" id="{DF8B3F17-AED2-3440-B6BA-2A6DF2EC43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9661160" cy="321164"/>
          </a:xfrm>
          <a:prstGeom prst="rect">
            <a:avLst/>
          </a:prstGeom>
        </p:spPr>
      </p:pic>
      <p:pic>
        <p:nvPicPr>
          <p:cNvPr id="12" name="Picture 11" descr="HD-ShadowShort.png">
            <a:extLst>
              <a:ext uri="{FF2B5EF4-FFF2-40B4-BE49-F238E27FC236}">
                <a16:creationId xmlns:a16="http://schemas.microsoft.com/office/drawing/2014/main" id="{8F494182-6C6A-054A-ABCC-8322619BDDE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062" y="1971233"/>
            <a:ext cx="2377761" cy="21399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610E2EE-92FF-1249-8927-AE8CCB3C22BD}"/>
              </a:ext>
            </a:extLst>
          </p:cNvPr>
          <p:cNvSpPr/>
          <p:nvPr userDrawn="1"/>
        </p:nvSpPr>
        <p:spPr bwMode="ltGray">
          <a:xfrm>
            <a:off x="0" y="609600"/>
            <a:ext cx="9686260" cy="1368198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456778-539D-1048-81EE-BF1257C0A483}"/>
              </a:ext>
            </a:extLst>
          </p:cNvPr>
          <p:cNvSpPr/>
          <p:nvPr userDrawn="1"/>
        </p:nvSpPr>
        <p:spPr>
          <a:xfrm>
            <a:off x="9803219" y="609600"/>
            <a:ext cx="2503081" cy="1368198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85A6421-428B-414F-851C-2290151D5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859553"/>
            <a:ext cx="8931512" cy="10809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33CC5EED-B54D-F843-BCDE-6EBEC4BDB39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45404" y="765102"/>
            <a:ext cx="1914288" cy="1042434"/>
          </a:xfrm>
          <a:prstGeom prst="rect">
            <a:avLst/>
          </a:prstGeom>
        </p:spPr>
      </p:pic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905950DB-5371-534B-A010-42515EA1FF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2/21/2023</a:t>
            </a:fld>
            <a:endParaRPr lang="en-US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C1F69486-5BA4-4C41-A701-4424E1419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3096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WHITE"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 descr="HD-ShadowLong.png">
            <a:extLst>
              <a:ext uri="{FF2B5EF4-FFF2-40B4-BE49-F238E27FC236}">
                <a16:creationId xmlns:a16="http://schemas.microsoft.com/office/drawing/2014/main" id="{DF8B3F17-AED2-3440-B6BA-2A6DF2EC43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9661160" cy="321164"/>
          </a:xfrm>
          <a:prstGeom prst="rect">
            <a:avLst/>
          </a:prstGeom>
        </p:spPr>
      </p:pic>
      <p:pic>
        <p:nvPicPr>
          <p:cNvPr id="12" name="Picture 11" descr="HD-ShadowShort.png">
            <a:extLst>
              <a:ext uri="{FF2B5EF4-FFF2-40B4-BE49-F238E27FC236}">
                <a16:creationId xmlns:a16="http://schemas.microsoft.com/office/drawing/2014/main" id="{8F494182-6C6A-054A-ABCC-8322619BDDE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062" y="1971233"/>
            <a:ext cx="2377761" cy="21399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610E2EE-92FF-1249-8927-AE8CCB3C22BD}"/>
              </a:ext>
            </a:extLst>
          </p:cNvPr>
          <p:cNvSpPr/>
          <p:nvPr userDrawn="1"/>
        </p:nvSpPr>
        <p:spPr bwMode="ltGray">
          <a:xfrm>
            <a:off x="-139700" y="609600"/>
            <a:ext cx="9825960" cy="1368198"/>
          </a:xfrm>
          <a:prstGeom prst="rect">
            <a:avLst/>
          </a:prstGeom>
          <a:solidFill>
            <a:schemeClr val="tx1"/>
          </a:solidFill>
          <a:ln w="635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456778-539D-1048-81EE-BF1257C0A483}"/>
              </a:ext>
            </a:extLst>
          </p:cNvPr>
          <p:cNvSpPr/>
          <p:nvPr userDrawn="1"/>
        </p:nvSpPr>
        <p:spPr>
          <a:xfrm>
            <a:off x="9803219" y="609600"/>
            <a:ext cx="2490381" cy="1368198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85A6421-428B-414F-851C-2290151D5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859553"/>
            <a:ext cx="8931512" cy="1080938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84D1D9EB-11FE-B64A-ACF8-B117010E752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45404" y="765102"/>
            <a:ext cx="1914288" cy="1042434"/>
          </a:xfrm>
          <a:prstGeom prst="rect">
            <a:avLst/>
          </a:prstGeom>
        </p:spPr>
      </p:pic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5387F235-65B9-254A-A91C-B005F11B3A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2/21/2023</a:t>
            </a:fld>
            <a:endParaRPr lang="en-US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2ED286E0-5AC1-504C-9474-89AC41C7B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7301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SOLID 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 descr="HD-ShadowLong.png">
            <a:extLst>
              <a:ext uri="{FF2B5EF4-FFF2-40B4-BE49-F238E27FC236}">
                <a16:creationId xmlns:a16="http://schemas.microsoft.com/office/drawing/2014/main" id="{DF8B3F17-AED2-3440-B6BA-2A6DF2EC43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9661160" cy="321164"/>
          </a:xfrm>
          <a:prstGeom prst="rect">
            <a:avLst/>
          </a:prstGeom>
        </p:spPr>
      </p:pic>
      <p:pic>
        <p:nvPicPr>
          <p:cNvPr id="12" name="Picture 11" descr="HD-ShadowShort.png">
            <a:extLst>
              <a:ext uri="{FF2B5EF4-FFF2-40B4-BE49-F238E27FC236}">
                <a16:creationId xmlns:a16="http://schemas.microsoft.com/office/drawing/2014/main" id="{8F494182-6C6A-054A-ABCC-8322619BDD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062" y="1971233"/>
            <a:ext cx="2377761" cy="21399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610E2EE-92FF-1249-8927-AE8CCB3C22BD}"/>
              </a:ext>
            </a:extLst>
          </p:cNvPr>
          <p:cNvSpPr/>
          <p:nvPr userDrawn="1"/>
        </p:nvSpPr>
        <p:spPr bwMode="ltGray">
          <a:xfrm>
            <a:off x="-101600" y="609600"/>
            <a:ext cx="9787860" cy="1368198"/>
          </a:xfrm>
          <a:prstGeom prst="rect">
            <a:avLst/>
          </a:prstGeom>
          <a:solidFill>
            <a:schemeClr val="tx1"/>
          </a:solidFill>
          <a:ln w="635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456778-539D-1048-81EE-BF1257C0A483}"/>
              </a:ext>
            </a:extLst>
          </p:cNvPr>
          <p:cNvSpPr/>
          <p:nvPr userDrawn="1"/>
        </p:nvSpPr>
        <p:spPr>
          <a:xfrm>
            <a:off x="9803219" y="609600"/>
            <a:ext cx="2553881" cy="1368198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85A6421-428B-414F-851C-2290151D5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859553"/>
            <a:ext cx="8931512" cy="1080938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C494FC5A-F6BA-0A43-A544-A2F6702B9D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45404" y="765102"/>
            <a:ext cx="1914288" cy="1042434"/>
          </a:xfrm>
          <a:prstGeom prst="rect">
            <a:avLst/>
          </a:prstGeom>
        </p:spPr>
      </p:pic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DF03A3AD-26AA-8F4E-B4E0-80569751CB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2/21/2023</a:t>
            </a:fld>
            <a:endParaRPr lang="en-US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D13A41EC-BB6B-B345-923C-76AAF2C71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1245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MARO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2" y="590309"/>
            <a:ext cx="8845644" cy="53458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 descr="HD-ShadowShort.png">
            <a:extLst>
              <a:ext uri="{FF2B5EF4-FFF2-40B4-BE49-F238E27FC236}">
                <a16:creationId xmlns:a16="http://schemas.microsoft.com/office/drawing/2014/main" id="{8F494182-6C6A-054A-ABCC-8322619BDD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062" y="1971233"/>
            <a:ext cx="2377761" cy="213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C456778-539D-1048-81EE-BF1257C0A483}"/>
              </a:ext>
            </a:extLst>
          </p:cNvPr>
          <p:cNvSpPr/>
          <p:nvPr userDrawn="1"/>
        </p:nvSpPr>
        <p:spPr>
          <a:xfrm>
            <a:off x="9803219" y="609600"/>
            <a:ext cx="2528481" cy="1368198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2DFEA4B6-0F98-5D40-86CB-E51BB0C3EEA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45404" y="765102"/>
            <a:ext cx="1914288" cy="1042434"/>
          </a:xfrm>
          <a:prstGeom prst="rect">
            <a:avLst/>
          </a:prstGeom>
        </p:spPr>
      </p:pic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8CD1FC2B-E0F0-8148-8D05-DF35A478EC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2/21/2023</a:t>
            </a:fld>
            <a:endParaRPr lang="en-US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A3542A29-5316-C849-A9D7-9D82C7340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8239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- GRA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D-ShadowShort.png">
            <a:extLst>
              <a:ext uri="{FF2B5EF4-FFF2-40B4-BE49-F238E27FC236}">
                <a16:creationId xmlns:a16="http://schemas.microsoft.com/office/drawing/2014/main" id="{8F494182-6C6A-054A-ABCC-8322619BDD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062" y="1971233"/>
            <a:ext cx="2377761" cy="213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C456778-539D-1048-81EE-BF1257C0A483}"/>
              </a:ext>
            </a:extLst>
          </p:cNvPr>
          <p:cNvSpPr/>
          <p:nvPr userDrawn="1"/>
        </p:nvSpPr>
        <p:spPr>
          <a:xfrm>
            <a:off x="9803219" y="609600"/>
            <a:ext cx="2388781" cy="1368198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E9DC31F-8438-4B4B-AA6F-8541D6DCAF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590309"/>
            <a:ext cx="8845644" cy="53458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46449F93-2B58-D141-9BF3-879626E9640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45404" y="765102"/>
            <a:ext cx="1914288" cy="1042434"/>
          </a:xfrm>
          <a:prstGeom prst="rect">
            <a:avLst/>
          </a:prstGeom>
        </p:spPr>
      </p:pic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4C79D027-0211-0446-BB68-D573B6E0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2/21/2023</a:t>
            </a:fld>
            <a:endParaRPr lang="en-US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E63EC0E5-8FF0-4946-A937-C45BC5054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2965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- WHITE"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D-ShadowShort.png">
            <a:extLst>
              <a:ext uri="{FF2B5EF4-FFF2-40B4-BE49-F238E27FC236}">
                <a16:creationId xmlns:a16="http://schemas.microsoft.com/office/drawing/2014/main" id="{8F494182-6C6A-054A-ABCC-8322619BDD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062" y="1971233"/>
            <a:ext cx="2377761" cy="213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C456778-539D-1048-81EE-BF1257C0A483}"/>
              </a:ext>
            </a:extLst>
          </p:cNvPr>
          <p:cNvSpPr/>
          <p:nvPr userDrawn="1"/>
        </p:nvSpPr>
        <p:spPr>
          <a:xfrm>
            <a:off x="9803219" y="609600"/>
            <a:ext cx="2503081" cy="1368198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A22C827-8762-F244-A97C-A3872B29021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0322" y="590309"/>
            <a:ext cx="8845644" cy="534588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9E3FA998-2D18-0148-8AD6-886D0CF78CC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45404" y="765102"/>
            <a:ext cx="1914288" cy="1042434"/>
          </a:xfrm>
          <a:prstGeom prst="rect">
            <a:avLst/>
          </a:prstGeom>
        </p:spPr>
      </p:pic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6314FC39-B3BE-B148-A226-EAD0F1F5CA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2/21/2023</a:t>
            </a:fld>
            <a:endParaRPr lang="en-US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B705665E-1598-9D49-9399-70BDBD500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6587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- SOLID 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D-ShadowShort.png">
            <a:extLst>
              <a:ext uri="{FF2B5EF4-FFF2-40B4-BE49-F238E27FC236}">
                <a16:creationId xmlns:a16="http://schemas.microsoft.com/office/drawing/2014/main" id="{8F494182-6C6A-054A-ABCC-8322619BDD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062" y="1971233"/>
            <a:ext cx="2377761" cy="21399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610E2EE-92FF-1249-8927-AE8CCB3C22BD}"/>
              </a:ext>
            </a:extLst>
          </p:cNvPr>
          <p:cNvSpPr/>
          <p:nvPr userDrawn="1"/>
        </p:nvSpPr>
        <p:spPr bwMode="ltGray">
          <a:xfrm>
            <a:off x="0" y="609600"/>
            <a:ext cx="9686260" cy="13681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456778-539D-1048-81EE-BF1257C0A483}"/>
              </a:ext>
            </a:extLst>
          </p:cNvPr>
          <p:cNvSpPr/>
          <p:nvPr userDrawn="1"/>
        </p:nvSpPr>
        <p:spPr>
          <a:xfrm>
            <a:off x="9803219" y="609600"/>
            <a:ext cx="2515781" cy="1368198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5081910-E300-B441-8743-9CEC7B65AD8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0322" y="590309"/>
            <a:ext cx="8845644" cy="534588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9A0FEB2D-C006-D94A-B4BE-2084FC14DB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5404" y="765102"/>
            <a:ext cx="1914288" cy="1042434"/>
          </a:xfrm>
          <a:prstGeom prst="rect">
            <a:avLst/>
          </a:prstGeom>
        </p:spPr>
      </p:pic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9A747C53-E7AE-F24F-95D1-AA3386488B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2/21/2023</a:t>
            </a:fld>
            <a:endParaRPr lang="en-US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048B5B93-20A5-FE49-9D73-2FA2D7A64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6944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WO COL MARO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>
            <a:extLst>
              <a:ext uri="{FF2B5EF4-FFF2-40B4-BE49-F238E27FC236}">
                <a16:creationId xmlns:a16="http://schemas.microsoft.com/office/drawing/2014/main" id="{DF8B3F17-AED2-3440-B6BA-2A6DF2EC43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9661160" cy="321164"/>
          </a:xfrm>
          <a:prstGeom prst="rect">
            <a:avLst/>
          </a:prstGeom>
        </p:spPr>
      </p:pic>
      <p:pic>
        <p:nvPicPr>
          <p:cNvPr id="12" name="Picture 11" descr="HD-ShadowShort.png">
            <a:extLst>
              <a:ext uri="{FF2B5EF4-FFF2-40B4-BE49-F238E27FC236}">
                <a16:creationId xmlns:a16="http://schemas.microsoft.com/office/drawing/2014/main" id="{8F494182-6C6A-054A-ABCC-8322619BDDE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062" y="1971233"/>
            <a:ext cx="2377761" cy="21399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610E2EE-92FF-1249-8927-AE8CCB3C22BD}"/>
              </a:ext>
            </a:extLst>
          </p:cNvPr>
          <p:cNvSpPr/>
          <p:nvPr userDrawn="1"/>
        </p:nvSpPr>
        <p:spPr bwMode="ltGray">
          <a:xfrm>
            <a:off x="0" y="609600"/>
            <a:ext cx="9686260" cy="1368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456778-539D-1048-81EE-BF1257C0A483}"/>
              </a:ext>
            </a:extLst>
          </p:cNvPr>
          <p:cNvSpPr/>
          <p:nvPr userDrawn="1"/>
        </p:nvSpPr>
        <p:spPr>
          <a:xfrm>
            <a:off x="9803219" y="609600"/>
            <a:ext cx="2385605" cy="1368198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85A6421-428B-414F-851C-2290151D5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859553"/>
            <a:ext cx="8931512" cy="10809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BCD14128-A72F-C740-A49A-E06F28BE63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843524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524529DF-D7A2-9B4D-9096-6D446E3349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94122" y="2336873"/>
            <a:ext cx="4845277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F3DA440B-95C7-B540-BA6C-9497385E3B6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45404" y="765102"/>
            <a:ext cx="1914288" cy="1042434"/>
          </a:xfrm>
          <a:prstGeom prst="rect">
            <a:avLst/>
          </a:prstGeom>
        </p:spPr>
      </p:pic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91791E4C-91EC-1A4A-9549-F8D36910EE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2/21/2023</a:t>
            </a:fld>
            <a:endParaRPr lang="en-US"/>
          </a:p>
        </p:txBody>
      </p:sp>
      <p:sp>
        <p:nvSpPr>
          <p:cNvPr id="25" name="Footer Placeholder 4">
            <a:extLst>
              <a:ext uri="{FF2B5EF4-FFF2-40B4-BE49-F238E27FC236}">
                <a16:creationId xmlns:a16="http://schemas.microsoft.com/office/drawing/2014/main" id="{6769788E-0AE0-D24F-AD6F-2F86D194F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159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1 WHITE"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361506" y="2590078"/>
            <a:ext cx="9329592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606118"/>
            <a:ext cx="8144134" cy="1373070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9B2CAF3-8A64-B344-A611-1300D03098DE}"/>
              </a:ext>
            </a:extLst>
          </p:cNvPr>
          <p:cNvSpPr/>
          <p:nvPr userDrawn="1"/>
        </p:nvSpPr>
        <p:spPr>
          <a:xfrm>
            <a:off x="9111715" y="2590078"/>
            <a:ext cx="3207285" cy="1660332"/>
          </a:xfrm>
          <a:prstGeom prst="rect">
            <a:avLst/>
          </a:prstGeom>
          <a:solidFill>
            <a:srgbClr val="722E3C"/>
          </a:solidFill>
          <a:ln w="63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C1425651-E49F-9840-80EA-1E9325212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>
            <a:lvl1pPr>
              <a:defRPr>
                <a:latin typeface="Oswald" panose="02000503000000000000" pitchFamily="2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3815F5E-8C55-2843-9A62-B4733B00524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686520" y="1337493"/>
            <a:ext cx="3975100" cy="977900"/>
          </a:xfrm>
          <a:prstGeom prst="rect">
            <a:avLst/>
          </a:prstGeom>
        </p:spPr>
      </p:pic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1B7D65EF-AA4A-134D-9B85-8D48D634D3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2/21/2023</a:t>
            </a:fld>
            <a:endParaRPr lang="en-US" sz="120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3F31EF10-4710-D947-84F6-32EC5300A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9746128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WO COL GRA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>
            <a:extLst>
              <a:ext uri="{FF2B5EF4-FFF2-40B4-BE49-F238E27FC236}">
                <a16:creationId xmlns:a16="http://schemas.microsoft.com/office/drawing/2014/main" id="{DF8B3F17-AED2-3440-B6BA-2A6DF2EC43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9661160" cy="321164"/>
          </a:xfrm>
          <a:prstGeom prst="rect">
            <a:avLst/>
          </a:prstGeom>
        </p:spPr>
      </p:pic>
      <p:pic>
        <p:nvPicPr>
          <p:cNvPr id="12" name="Picture 11" descr="HD-ShadowShort.png">
            <a:extLst>
              <a:ext uri="{FF2B5EF4-FFF2-40B4-BE49-F238E27FC236}">
                <a16:creationId xmlns:a16="http://schemas.microsoft.com/office/drawing/2014/main" id="{8F494182-6C6A-054A-ABCC-8322619BDDE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062" y="1971233"/>
            <a:ext cx="2377761" cy="21399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610E2EE-92FF-1249-8927-AE8CCB3C22BD}"/>
              </a:ext>
            </a:extLst>
          </p:cNvPr>
          <p:cNvSpPr/>
          <p:nvPr userDrawn="1"/>
        </p:nvSpPr>
        <p:spPr bwMode="ltGray">
          <a:xfrm>
            <a:off x="0" y="609600"/>
            <a:ext cx="9686260" cy="1368198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456778-539D-1048-81EE-BF1257C0A483}"/>
              </a:ext>
            </a:extLst>
          </p:cNvPr>
          <p:cNvSpPr/>
          <p:nvPr userDrawn="1"/>
        </p:nvSpPr>
        <p:spPr>
          <a:xfrm>
            <a:off x="9803219" y="609600"/>
            <a:ext cx="2385605" cy="1368198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85A6421-428B-414F-851C-2290151D5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859553"/>
            <a:ext cx="8931512" cy="10809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64118F86-3F6A-DC48-97AA-DC83104857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843524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C1A32870-9AAE-ED46-895E-725CA033DB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94122" y="2336873"/>
            <a:ext cx="4845277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8479361D-D02E-A94F-9D3E-2048E6965BA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45404" y="765102"/>
            <a:ext cx="1914288" cy="1042434"/>
          </a:xfrm>
          <a:prstGeom prst="rect">
            <a:avLst/>
          </a:prstGeom>
        </p:spPr>
      </p:pic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17FDA1CC-5E08-CE4C-A546-78E41B5CF1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2/21/2023</a:t>
            </a:fld>
            <a:endParaRPr lang="en-US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17CF47BF-34F5-C346-83AF-6056E6FAC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5777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WO COL WHITE"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>
            <a:extLst>
              <a:ext uri="{FF2B5EF4-FFF2-40B4-BE49-F238E27FC236}">
                <a16:creationId xmlns:a16="http://schemas.microsoft.com/office/drawing/2014/main" id="{DF8B3F17-AED2-3440-B6BA-2A6DF2EC43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9661160" cy="321164"/>
          </a:xfrm>
          <a:prstGeom prst="rect">
            <a:avLst/>
          </a:prstGeom>
        </p:spPr>
      </p:pic>
      <p:pic>
        <p:nvPicPr>
          <p:cNvPr id="12" name="Picture 11" descr="HD-ShadowShort.png">
            <a:extLst>
              <a:ext uri="{FF2B5EF4-FFF2-40B4-BE49-F238E27FC236}">
                <a16:creationId xmlns:a16="http://schemas.microsoft.com/office/drawing/2014/main" id="{8F494182-6C6A-054A-ABCC-8322619BDDE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062" y="1971233"/>
            <a:ext cx="2377761" cy="21399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610E2EE-92FF-1249-8927-AE8CCB3C22BD}"/>
              </a:ext>
            </a:extLst>
          </p:cNvPr>
          <p:cNvSpPr/>
          <p:nvPr userDrawn="1"/>
        </p:nvSpPr>
        <p:spPr bwMode="ltGray">
          <a:xfrm>
            <a:off x="-177800" y="609600"/>
            <a:ext cx="9864060" cy="1368198"/>
          </a:xfrm>
          <a:prstGeom prst="rect">
            <a:avLst/>
          </a:prstGeom>
          <a:solidFill>
            <a:schemeClr val="tx1"/>
          </a:solidFill>
          <a:ln w="635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456778-539D-1048-81EE-BF1257C0A483}"/>
              </a:ext>
            </a:extLst>
          </p:cNvPr>
          <p:cNvSpPr/>
          <p:nvPr userDrawn="1"/>
        </p:nvSpPr>
        <p:spPr>
          <a:xfrm>
            <a:off x="9803219" y="609600"/>
            <a:ext cx="2385605" cy="1368198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85A6421-428B-414F-851C-2290151D5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859553"/>
            <a:ext cx="8931512" cy="1080938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2943C8C-5DF1-154F-8C3C-B9867FC82560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80320" y="2336873"/>
            <a:ext cx="4843524" cy="3599316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BF202464-D25C-0D42-A491-224F6D7B6DC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594122" y="2336873"/>
            <a:ext cx="4845277" cy="3599316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06F7EBB8-3123-EB40-B20D-AFF7A966872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45404" y="765102"/>
            <a:ext cx="1914288" cy="1042434"/>
          </a:xfrm>
          <a:prstGeom prst="rect">
            <a:avLst/>
          </a:prstGeom>
        </p:spPr>
      </p:pic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D726F596-61B2-5643-BA55-4D3FD0CBB6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2/21/2023</a:t>
            </a:fld>
            <a:endParaRPr lang="en-US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E0AB9264-6706-7747-B5CA-B00760F12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9650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WO COL SOLID 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>
            <a:extLst>
              <a:ext uri="{FF2B5EF4-FFF2-40B4-BE49-F238E27FC236}">
                <a16:creationId xmlns:a16="http://schemas.microsoft.com/office/drawing/2014/main" id="{DF8B3F17-AED2-3440-B6BA-2A6DF2EC43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9661160" cy="321164"/>
          </a:xfrm>
          <a:prstGeom prst="rect">
            <a:avLst/>
          </a:prstGeom>
        </p:spPr>
      </p:pic>
      <p:pic>
        <p:nvPicPr>
          <p:cNvPr id="12" name="Picture 11" descr="HD-ShadowShort.png">
            <a:extLst>
              <a:ext uri="{FF2B5EF4-FFF2-40B4-BE49-F238E27FC236}">
                <a16:creationId xmlns:a16="http://schemas.microsoft.com/office/drawing/2014/main" id="{8F494182-6C6A-054A-ABCC-8322619BDD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062" y="1971233"/>
            <a:ext cx="2377761" cy="21399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610E2EE-92FF-1249-8927-AE8CCB3C22BD}"/>
              </a:ext>
            </a:extLst>
          </p:cNvPr>
          <p:cNvSpPr/>
          <p:nvPr userDrawn="1"/>
        </p:nvSpPr>
        <p:spPr bwMode="ltGray">
          <a:xfrm>
            <a:off x="-127000" y="609600"/>
            <a:ext cx="9813260" cy="1368198"/>
          </a:xfrm>
          <a:prstGeom prst="rect">
            <a:avLst/>
          </a:prstGeom>
          <a:solidFill>
            <a:schemeClr val="tx1"/>
          </a:solidFill>
          <a:ln w="635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456778-539D-1048-81EE-BF1257C0A483}"/>
              </a:ext>
            </a:extLst>
          </p:cNvPr>
          <p:cNvSpPr/>
          <p:nvPr userDrawn="1"/>
        </p:nvSpPr>
        <p:spPr>
          <a:xfrm>
            <a:off x="9803219" y="609600"/>
            <a:ext cx="2385605" cy="1368198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85A6421-428B-414F-851C-2290151D5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859553"/>
            <a:ext cx="8931512" cy="1080938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2943C8C-5DF1-154F-8C3C-B9867FC82560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80320" y="2336873"/>
            <a:ext cx="4843524" cy="3599316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BF202464-D25C-0D42-A491-224F6D7B6DC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594122" y="2336873"/>
            <a:ext cx="4845277" cy="3599316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09AEBF74-F630-E643-8860-FEA226E3975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45404" y="765102"/>
            <a:ext cx="1914288" cy="1042434"/>
          </a:xfrm>
          <a:prstGeom prst="rect">
            <a:avLst/>
          </a:prstGeom>
        </p:spPr>
      </p:pic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70CA3256-A31E-444A-85E5-A0DD098E78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2/21/2023</a:t>
            </a:fld>
            <a:endParaRPr lang="en-US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4A04E760-3812-B64D-9CFC-176FEAC9E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3542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 NO TITLE MARO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D-ShadowShort.png">
            <a:extLst>
              <a:ext uri="{FF2B5EF4-FFF2-40B4-BE49-F238E27FC236}">
                <a16:creationId xmlns:a16="http://schemas.microsoft.com/office/drawing/2014/main" id="{8F494182-6C6A-054A-ABCC-8322619BDD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062" y="1971233"/>
            <a:ext cx="2377761" cy="213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C456778-539D-1048-81EE-BF1257C0A483}"/>
              </a:ext>
            </a:extLst>
          </p:cNvPr>
          <p:cNvSpPr/>
          <p:nvPr userDrawn="1"/>
        </p:nvSpPr>
        <p:spPr>
          <a:xfrm>
            <a:off x="9803219" y="609600"/>
            <a:ext cx="2385605" cy="1368198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BCD14128-A72F-C740-A49A-E06F28BE63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0320" y="558800"/>
            <a:ext cx="4323480" cy="5486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6801DA1D-188A-6742-A1EB-B5B5B16DF7A3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5163420" y="558800"/>
            <a:ext cx="4323480" cy="5486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BED5B6C6-2F7C-544A-86BA-9144FBBB0C2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45404" y="765102"/>
            <a:ext cx="1914288" cy="1042434"/>
          </a:xfrm>
          <a:prstGeom prst="rect">
            <a:avLst/>
          </a:prstGeom>
        </p:spPr>
      </p:pic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A05EC4F6-1090-F94F-A7A7-132617AA8E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2/21/2023</a:t>
            </a:fld>
            <a:endParaRPr lang="en-US"/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A814E4B4-4EE6-0E4F-862F-8309DA1AB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7484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 NO TITLE GRA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D-ShadowShort.png">
            <a:extLst>
              <a:ext uri="{FF2B5EF4-FFF2-40B4-BE49-F238E27FC236}">
                <a16:creationId xmlns:a16="http://schemas.microsoft.com/office/drawing/2014/main" id="{8F494182-6C6A-054A-ABCC-8322619BDD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062" y="1971233"/>
            <a:ext cx="2377761" cy="213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C456778-539D-1048-81EE-BF1257C0A483}"/>
              </a:ext>
            </a:extLst>
          </p:cNvPr>
          <p:cNvSpPr/>
          <p:nvPr userDrawn="1"/>
        </p:nvSpPr>
        <p:spPr>
          <a:xfrm>
            <a:off x="9803219" y="609600"/>
            <a:ext cx="2385605" cy="1368198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2A7E9C9-B4A1-EC4B-8E63-9071759EE7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0320" y="558800"/>
            <a:ext cx="4323480" cy="5486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5DEB62DB-1A3E-D647-859F-2AF371AC7502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5163420" y="558800"/>
            <a:ext cx="4323480" cy="5486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B9D0C9DC-9F72-6745-A888-EC993EBC52D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45404" y="765102"/>
            <a:ext cx="1914288" cy="1042434"/>
          </a:xfrm>
          <a:prstGeom prst="rect">
            <a:avLst/>
          </a:prstGeom>
        </p:spPr>
      </p:pic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5ACE7CCB-F883-0042-9903-DDDEEEF972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2/21/2023</a:t>
            </a:fld>
            <a:endParaRPr lang="en-US"/>
          </a:p>
        </p:txBody>
      </p:sp>
      <p:sp>
        <p:nvSpPr>
          <p:cNvPr id="25" name="Footer Placeholder 4">
            <a:extLst>
              <a:ext uri="{FF2B5EF4-FFF2-40B4-BE49-F238E27FC236}">
                <a16:creationId xmlns:a16="http://schemas.microsoft.com/office/drawing/2014/main" id="{0072C189-F7EA-6E4F-BEDC-4E9525A3D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557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 NO TITLE WHITE"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D-ShadowShort.png">
            <a:extLst>
              <a:ext uri="{FF2B5EF4-FFF2-40B4-BE49-F238E27FC236}">
                <a16:creationId xmlns:a16="http://schemas.microsoft.com/office/drawing/2014/main" id="{8F494182-6C6A-054A-ABCC-8322619BDD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062" y="1971233"/>
            <a:ext cx="2377761" cy="213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C456778-539D-1048-81EE-BF1257C0A483}"/>
              </a:ext>
            </a:extLst>
          </p:cNvPr>
          <p:cNvSpPr/>
          <p:nvPr userDrawn="1"/>
        </p:nvSpPr>
        <p:spPr>
          <a:xfrm>
            <a:off x="9803219" y="609600"/>
            <a:ext cx="2385605" cy="1368198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A086AA7-0739-4C4E-9F7F-9DBC5C866F7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80320" y="558800"/>
            <a:ext cx="4323480" cy="54864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7BA199FA-1C87-3645-8737-D8A249591CA5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5163420" y="558800"/>
            <a:ext cx="4323480" cy="54864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521F014D-2EE0-6D4C-88C8-1961C4C511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45404" y="765102"/>
            <a:ext cx="1914288" cy="1042434"/>
          </a:xfrm>
          <a:prstGeom prst="rect">
            <a:avLst/>
          </a:prstGeom>
        </p:spPr>
      </p:pic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D938A478-BFBC-9F40-9776-97640DC8F9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2/21/2023</a:t>
            </a:fld>
            <a:endParaRPr lang="en-US"/>
          </a:p>
        </p:txBody>
      </p:sp>
      <p:sp>
        <p:nvSpPr>
          <p:cNvPr id="25" name="Footer Placeholder 4">
            <a:extLst>
              <a:ext uri="{FF2B5EF4-FFF2-40B4-BE49-F238E27FC236}">
                <a16:creationId xmlns:a16="http://schemas.microsoft.com/office/drawing/2014/main" id="{00115871-0988-7B4D-9AB0-616512403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8887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 NO TITLE SOLID 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D-ShadowShort.png">
            <a:extLst>
              <a:ext uri="{FF2B5EF4-FFF2-40B4-BE49-F238E27FC236}">
                <a16:creationId xmlns:a16="http://schemas.microsoft.com/office/drawing/2014/main" id="{8F494182-6C6A-054A-ABCC-8322619BDD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062" y="1971233"/>
            <a:ext cx="2377761" cy="213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C456778-539D-1048-81EE-BF1257C0A483}"/>
              </a:ext>
            </a:extLst>
          </p:cNvPr>
          <p:cNvSpPr/>
          <p:nvPr userDrawn="1"/>
        </p:nvSpPr>
        <p:spPr>
          <a:xfrm>
            <a:off x="9803219" y="609600"/>
            <a:ext cx="2385605" cy="1368198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A086AA7-0739-4C4E-9F7F-9DBC5C866F7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80320" y="558800"/>
            <a:ext cx="4323480" cy="54864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7BA199FA-1C87-3645-8737-D8A249591CA5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5163420" y="558800"/>
            <a:ext cx="4323480" cy="54864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A7202801-F4F2-7C44-AD9F-145986A4789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5404" y="765102"/>
            <a:ext cx="1914288" cy="1042434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6CB3BE7D-C573-E54C-BCA8-9D5CE0E0B7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2/21/2023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E00893C9-202A-F740-8EB9-7282B5C6B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2812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323E4A-6491-C547-8636-49F78346A5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73AF59-66C2-F447-91A3-80E7247AF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9571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0ADC3-8E98-4046-9AAD-79B345A96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FE0A05-7784-8E43-A36D-9DF6EB0DA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6BC6E6-C854-644C-8127-782D346629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2892C8-648C-E648-909E-43B6AB5CE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TEXAS A&amp;M-SAN ANTONIO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65A266-0D34-A848-B798-09F9F6C30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E07C42-7FD9-8A46-9771-76E49801F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7D5D8-8021-D54A-A92F-C392C50DF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714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1 MARO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181885" cy="1660332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60611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766013B8-88E4-384B-A96A-737CF2C8449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474200" y="2812696"/>
            <a:ext cx="2307692" cy="1256664"/>
          </a:xfrm>
          <a:prstGeom prst="rect">
            <a:avLst/>
          </a:prstGeom>
        </p:spPr>
      </p:pic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54E0CFE2-68A8-C443-8DF6-43748C6561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2/21/2023</a:t>
            </a:fld>
            <a:endParaRPr lang="en-US" sz="120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104FA5D6-525E-9444-A696-ECD361CCF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503773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1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60611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8342379-F3CA-D64F-B8BD-95DBCC4D11C2}"/>
              </a:ext>
            </a:extLst>
          </p:cNvPr>
          <p:cNvSpPr/>
          <p:nvPr userDrawn="1"/>
        </p:nvSpPr>
        <p:spPr>
          <a:xfrm>
            <a:off x="9111715" y="2590078"/>
            <a:ext cx="3194585" cy="1660332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1B499A00-D5F4-9249-BABA-05466D9B2B5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474200" y="2812696"/>
            <a:ext cx="2307692" cy="1256664"/>
          </a:xfrm>
          <a:prstGeom prst="rect">
            <a:avLst/>
          </a:prstGeom>
        </p:spPr>
      </p:pic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6C206F9B-5053-B647-9662-1A2C54E60C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2/21/2023</a:t>
            </a:fld>
            <a:endParaRPr lang="en-US" sz="120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8E546FEB-8DF8-7149-A848-B4D919272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512944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1 WHITE"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361506" y="2590078"/>
            <a:ext cx="9329592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606118"/>
            <a:ext cx="8144134" cy="1373070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9B2CAF3-8A64-B344-A611-1300D03098DE}"/>
              </a:ext>
            </a:extLst>
          </p:cNvPr>
          <p:cNvSpPr/>
          <p:nvPr userDrawn="1"/>
        </p:nvSpPr>
        <p:spPr>
          <a:xfrm>
            <a:off x="9111715" y="2590078"/>
            <a:ext cx="3080285" cy="1660332"/>
          </a:xfrm>
          <a:prstGeom prst="rect">
            <a:avLst/>
          </a:prstGeom>
          <a:solidFill>
            <a:srgbClr val="722E3C"/>
          </a:solidFill>
          <a:ln w="63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5751AEFA-1573-F142-94B5-67B6BFCB0E7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474200" y="2812696"/>
            <a:ext cx="2307692" cy="1256664"/>
          </a:xfrm>
          <a:prstGeom prst="rect">
            <a:avLst/>
          </a:prstGeom>
        </p:spPr>
      </p:pic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1EAFA9F1-CC9A-4D4A-A868-9944B962A7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2/21/2023</a:t>
            </a:fld>
            <a:endParaRPr lang="en-US" sz="120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3C4FAC47-46AF-6646-880A-9E1D353D2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275980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 MARO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12192000" cy="1660332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595486"/>
            <a:ext cx="10898534" cy="1373070"/>
          </a:xfrm>
        </p:spPr>
        <p:txBody>
          <a:bodyPr anchor="b">
            <a:no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10898534" cy="11176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9220" y="6063778"/>
            <a:ext cx="10930268" cy="365125"/>
          </a:xfrm>
        </p:spPr>
        <p:txBody>
          <a:bodyPr/>
          <a:lstStyle>
            <a:lvl1pPr algn="ctr"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2/21/2023</a:t>
            </a:fld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0" y="5638476"/>
            <a:ext cx="10909167" cy="365125"/>
          </a:xfrm>
        </p:spPr>
        <p:txBody>
          <a:bodyPr/>
          <a:lstStyle>
            <a:lvl1pPr algn="ctr">
              <a:defRPr sz="1200"/>
            </a:lvl1pPr>
          </a:lstStyle>
          <a:p>
            <a:endParaRPr lang="en-US" sz="1200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2F06E7D3-49C7-EE47-BA11-41EB9DA843B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57059" y="733203"/>
            <a:ext cx="2852627" cy="155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012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 GRA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12192000" cy="1660332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606120"/>
            <a:ext cx="10898534" cy="1373070"/>
          </a:xfrm>
        </p:spPr>
        <p:txBody>
          <a:bodyPr anchor="b">
            <a:no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10898534" cy="11176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2F06E7D3-49C7-EE47-BA11-41EB9DA843B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57059" y="733203"/>
            <a:ext cx="2852627" cy="1553411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61269F5A-A70F-E946-9C32-D731781BC8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9220" y="6063778"/>
            <a:ext cx="10930268" cy="365125"/>
          </a:xfrm>
        </p:spPr>
        <p:txBody>
          <a:bodyPr/>
          <a:lstStyle>
            <a:lvl1pPr algn="ctr"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2/21/2023</a:t>
            </a:fld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6FF7CD7-00B8-9346-8CA8-CC5E012B9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0" y="5638476"/>
            <a:ext cx="10909167" cy="365125"/>
          </a:xfrm>
        </p:spPr>
        <p:txBody>
          <a:bodyPr/>
          <a:lstStyle>
            <a:lvl1pPr algn="ctr">
              <a:defRPr sz="1200"/>
            </a:lvl1pPr>
          </a:lstStyle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549891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- 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716" r:id="rId2"/>
    <p:sldLayoutId id="2147483674" r:id="rId3"/>
    <p:sldLayoutId id="2147483671" r:id="rId4"/>
    <p:sldLayoutId id="2147483712" r:id="rId5"/>
    <p:sldLayoutId id="2147483713" r:id="rId6"/>
    <p:sldLayoutId id="214748371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51" r:id="rId16"/>
    <p:sldLayoutId id="2147483701" r:id="rId17"/>
    <p:sldLayoutId id="2147483702" r:id="rId18"/>
    <p:sldLayoutId id="2147483703" r:id="rId19"/>
    <p:sldLayoutId id="2147483684" r:id="rId20"/>
    <p:sldLayoutId id="2147483685" r:id="rId21"/>
    <p:sldLayoutId id="2147483688" r:id="rId22"/>
    <p:sldLayoutId id="2147483686" r:id="rId23"/>
    <p:sldLayoutId id="2147483689" r:id="rId24"/>
    <p:sldLayoutId id="2147483687" r:id="rId25"/>
    <p:sldLayoutId id="2147483690" r:id="rId26"/>
    <p:sldLayoutId id="2147483654" r:id="rId27"/>
    <p:sldLayoutId id="2147483691" r:id="rId28"/>
    <p:sldLayoutId id="2147483692" r:id="rId29"/>
    <p:sldLayoutId id="2147483693" r:id="rId30"/>
    <p:sldLayoutId id="2147483650" r:id="rId31"/>
    <p:sldLayoutId id="2147483694" r:id="rId32"/>
    <p:sldLayoutId id="2147483695" r:id="rId33"/>
    <p:sldLayoutId id="2147483696" r:id="rId34"/>
    <p:sldLayoutId id="2147483697" r:id="rId35"/>
    <p:sldLayoutId id="2147483698" r:id="rId36"/>
    <p:sldLayoutId id="2147483699" r:id="rId37"/>
    <p:sldLayoutId id="2147483700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0" r:id="rId45"/>
    <p:sldLayoutId id="2147483711" r:id="rId46"/>
    <p:sldLayoutId id="2147483673" r:id="rId47"/>
    <p:sldLayoutId id="2147483656" r:id="rId48"/>
    <p:sldLayoutId id="2147483718" r:id="rId4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chemeClr val="tx1"/>
          </a:solidFill>
          <a:latin typeface="Oswald" panose="02000503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None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/>
              <a:t>URC Meeting </a:t>
            </a:r>
            <a:r>
              <a:rPr lang="en-US" sz="4800" dirty="0" smtClean="0"/>
              <a:t>2-21-2023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85666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2263896-2467-5D85-B770-0096406761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Tuition &amp; Fees Review FY 23</a:t>
            </a:r>
          </a:p>
          <a:p>
            <a:r>
              <a:rPr lang="en-US" dirty="0" smtClean="0"/>
              <a:t>FY 24 Projected Revenue </a:t>
            </a:r>
          </a:p>
          <a:p>
            <a:r>
              <a:rPr lang="en-US" dirty="0" smtClean="0"/>
              <a:t>Class Size Optimization</a:t>
            </a:r>
          </a:p>
          <a:p>
            <a:r>
              <a:rPr lang="en-US" dirty="0" smtClean="0"/>
              <a:t>Allocation of Academic Affairs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641A2D-4EDE-2ECD-9AAB-4466901DD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Agenda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57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Tuition &amp; Fees Review FY </a:t>
            </a:r>
            <a:r>
              <a:rPr lang="en-US" dirty="0" smtClean="0"/>
              <a:t>23</a:t>
            </a:r>
            <a:endParaRPr lang="en-US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6213129"/>
              </p:ext>
            </p:extLst>
          </p:nvPr>
        </p:nvGraphicFramePr>
        <p:xfrm>
          <a:off x="279270" y="2954872"/>
          <a:ext cx="11783027" cy="26598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00892">
                  <a:extLst>
                    <a:ext uri="{9D8B030D-6E8A-4147-A177-3AD203B41FA5}">
                      <a16:colId xmlns:a16="http://schemas.microsoft.com/office/drawing/2014/main" val="3319967468"/>
                    </a:ext>
                  </a:extLst>
                </a:gridCol>
                <a:gridCol w="1099798">
                  <a:extLst>
                    <a:ext uri="{9D8B030D-6E8A-4147-A177-3AD203B41FA5}">
                      <a16:colId xmlns:a16="http://schemas.microsoft.com/office/drawing/2014/main" val="1905395260"/>
                    </a:ext>
                  </a:extLst>
                </a:gridCol>
                <a:gridCol w="1360275">
                  <a:extLst>
                    <a:ext uri="{9D8B030D-6E8A-4147-A177-3AD203B41FA5}">
                      <a16:colId xmlns:a16="http://schemas.microsoft.com/office/drawing/2014/main" val="1284552416"/>
                    </a:ext>
                  </a:extLst>
                </a:gridCol>
                <a:gridCol w="1230037">
                  <a:extLst>
                    <a:ext uri="{9D8B030D-6E8A-4147-A177-3AD203B41FA5}">
                      <a16:colId xmlns:a16="http://schemas.microsoft.com/office/drawing/2014/main" val="1510523801"/>
                    </a:ext>
                  </a:extLst>
                </a:gridCol>
                <a:gridCol w="2517957">
                  <a:extLst>
                    <a:ext uri="{9D8B030D-6E8A-4147-A177-3AD203B41FA5}">
                      <a16:colId xmlns:a16="http://schemas.microsoft.com/office/drawing/2014/main" val="2989877985"/>
                    </a:ext>
                  </a:extLst>
                </a:gridCol>
                <a:gridCol w="1099798">
                  <a:extLst>
                    <a:ext uri="{9D8B030D-6E8A-4147-A177-3AD203B41FA5}">
                      <a16:colId xmlns:a16="http://schemas.microsoft.com/office/drawing/2014/main" val="1973615250"/>
                    </a:ext>
                  </a:extLst>
                </a:gridCol>
                <a:gridCol w="1161299">
                  <a:extLst>
                    <a:ext uri="{9D8B030D-6E8A-4147-A177-3AD203B41FA5}">
                      <a16:colId xmlns:a16="http://schemas.microsoft.com/office/drawing/2014/main" val="951490207"/>
                    </a:ext>
                  </a:extLst>
                </a:gridCol>
                <a:gridCol w="1012971">
                  <a:extLst>
                    <a:ext uri="{9D8B030D-6E8A-4147-A177-3AD203B41FA5}">
                      <a16:colId xmlns:a16="http://schemas.microsoft.com/office/drawing/2014/main" val="2369928862"/>
                    </a:ext>
                  </a:extLst>
                </a:gridCol>
              </a:tblGrid>
              <a:tr h="21713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sng" strike="noStrike">
                          <a:effectLst/>
                        </a:rPr>
                        <a:t>FY 2023 Tutuion and Fee Review </a:t>
                      </a:r>
                      <a:endParaRPr lang="en-US" sz="12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857" marR="10857" marT="1085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857" marR="10857" marT="1085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857" marR="10857" marT="1085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857" marR="10857" marT="1085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857" marR="10857" marT="1085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857" marR="10857" marT="1085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857" marR="10857" marT="1085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857" marR="10857" marT="10857" marB="0" anchor="b"/>
                </a:tc>
                <a:extLst>
                  <a:ext uri="{0D108BD9-81ED-4DB2-BD59-A6C34878D82A}">
                    <a16:rowId xmlns:a16="http://schemas.microsoft.com/office/drawing/2014/main" val="3407870377"/>
                  </a:ext>
                </a:extLst>
              </a:tr>
              <a:tr h="477691"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857" marR="10857" marT="108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Fall Actuals</a:t>
                      </a:r>
                      <a:endParaRPr lang="en-US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857" marR="10857" marT="108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Spring Actuals </a:t>
                      </a:r>
                      <a:endParaRPr lang="en-US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857" marR="10857" marT="108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Total Actuals </a:t>
                      </a:r>
                      <a:endParaRPr lang="en-US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857" marR="10857" marT="108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Summer Budget (Projected) 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857" marR="10857" marT="108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Grand Total</a:t>
                      </a:r>
                      <a:endParaRPr lang="en-US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857" marR="10857" marT="108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FY23 Budget</a:t>
                      </a:r>
                      <a:endParaRPr lang="en-US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857" marR="10857" marT="108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Variance</a:t>
                      </a:r>
                      <a:endParaRPr lang="en-US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857" marR="10857" marT="10857" marB="0" anchor="b"/>
                </a:tc>
                <a:extLst>
                  <a:ext uri="{0D108BD9-81ED-4DB2-BD59-A6C34878D82A}">
                    <a16:rowId xmlns:a16="http://schemas.microsoft.com/office/drawing/2014/main" val="2896976304"/>
                  </a:ext>
                </a:extLst>
              </a:tr>
              <a:tr h="3930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Tuition - State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857" marR="10857" marT="1085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            3,245,922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857" marR="10857" marT="108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                    2,949,238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857" marR="10857" marT="108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                6,195,160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857" marR="10857" marT="108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                                                           764,110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857" marR="10857" marT="108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            6,959,270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857" marR="10857" marT="108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              6,670,021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857" marR="10857" marT="108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             289,249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857" marR="10857" marT="10857" marB="0" anchor="ctr"/>
                </a:tc>
                <a:extLst>
                  <a:ext uri="{0D108BD9-81ED-4DB2-BD59-A6C34878D82A}">
                    <a16:rowId xmlns:a16="http://schemas.microsoft.com/office/drawing/2014/main" val="445400825"/>
                  </a:ext>
                </a:extLst>
              </a:tr>
              <a:tr h="3930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Tuition - Designated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857" marR="10857" marT="1085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            6,641,894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857" marR="10857" marT="108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                    5,874,847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857" marR="10857" marT="108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             12,516,741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857" marR="10857" marT="108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                                                       1,553,140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857" marR="10857" marT="108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         14,069,881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857" marR="10857" marT="108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           13,453,260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857" marR="10857" marT="108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             616,621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857" marR="10857" marT="10857" marB="0" anchor="ctr"/>
                </a:tc>
                <a:extLst>
                  <a:ext uri="{0D108BD9-81ED-4DB2-BD59-A6C34878D82A}">
                    <a16:rowId xmlns:a16="http://schemas.microsoft.com/office/drawing/2014/main" val="2571497021"/>
                  </a:ext>
                </a:extLst>
              </a:tr>
              <a:tr h="3930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USF Fees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857" marR="10857" marT="1085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            8,369,450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857" marR="10857" marT="108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                    7,299,066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857" marR="10857" marT="108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             15,668,516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857" marR="10857" marT="108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                                                       2,055,576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857" marR="10857" marT="108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         17,724,092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857" marR="10857" marT="108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           17,464,478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857" marR="10857" marT="108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             259,614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857" marR="10857" marT="10857" marB="0" anchor="ctr"/>
                </a:tc>
                <a:extLst>
                  <a:ext uri="{0D108BD9-81ED-4DB2-BD59-A6C34878D82A}">
                    <a16:rowId xmlns:a16="http://schemas.microsoft.com/office/drawing/2014/main" val="1065204724"/>
                  </a:ext>
                </a:extLst>
              </a:tr>
              <a:tr h="3930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Other Fees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857" marR="10857" marT="1085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            2,302,328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857" marR="10857" marT="108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                    2,020,564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857" marR="10857" marT="108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                4,322,892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857" marR="10857" marT="108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                                                           585,847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857" marR="10857" marT="108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            4,908,739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857" marR="10857" marT="108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              4,801,088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857" marR="10857" marT="108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             107,651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857" marR="10857" marT="10857" marB="0" anchor="ctr"/>
                </a:tc>
                <a:extLst>
                  <a:ext uri="{0D108BD9-81ED-4DB2-BD59-A6C34878D82A}">
                    <a16:rowId xmlns:a16="http://schemas.microsoft.com/office/drawing/2014/main" val="2525206114"/>
                  </a:ext>
                </a:extLst>
              </a:tr>
              <a:tr h="3930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Total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857" marR="10857" marT="1085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         20,559,594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857" marR="10857" marT="108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                 18,143,715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857" marR="10857" marT="108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             38,703,309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857" marR="10857" marT="108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                                                       4,958,673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857" marR="10857" marT="108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         43,661,982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857" marR="10857" marT="108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           42,388,847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857" marR="10857" marT="1085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         1,273,135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857" marR="10857" marT="10857" marB="0" anchor="ctr"/>
                </a:tc>
                <a:extLst>
                  <a:ext uri="{0D108BD9-81ED-4DB2-BD59-A6C34878D82A}">
                    <a16:rowId xmlns:a16="http://schemas.microsoft.com/office/drawing/2014/main" val="5224745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621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3049162"/>
              </p:ext>
            </p:extLst>
          </p:nvPr>
        </p:nvGraphicFramePr>
        <p:xfrm>
          <a:off x="680322" y="2731544"/>
          <a:ext cx="11176860" cy="27548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66755">
                  <a:extLst>
                    <a:ext uri="{9D8B030D-6E8A-4147-A177-3AD203B41FA5}">
                      <a16:colId xmlns:a16="http://schemas.microsoft.com/office/drawing/2014/main" val="107549874"/>
                    </a:ext>
                  </a:extLst>
                </a:gridCol>
                <a:gridCol w="2253717">
                  <a:extLst>
                    <a:ext uri="{9D8B030D-6E8A-4147-A177-3AD203B41FA5}">
                      <a16:colId xmlns:a16="http://schemas.microsoft.com/office/drawing/2014/main" val="740182846"/>
                    </a:ext>
                  </a:extLst>
                </a:gridCol>
                <a:gridCol w="2496121">
                  <a:extLst>
                    <a:ext uri="{9D8B030D-6E8A-4147-A177-3AD203B41FA5}">
                      <a16:colId xmlns:a16="http://schemas.microsoft.com/office/drawing/2014/main" val="2619120238"/>
                    </a:ext>
                  </a:extLst>
                </a:gridCol>
                <a:gridCol w="2260267">
                  <a:extLst>
                    <a:ext uri="{9D8B030D-6E8A-4147-A177-3AD203B41FA5}">
                      <a16:colId xmlns:a16="http://schemas.microsoft.com/office/drawing/2014/main" val="3538528493"/>
                    </a:ext>
                  </a:extLst>
                </a:gridCol>
              </a:tblGrid>
              <a:tr h="39355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sng" strike="noStrike">
                          <a:effectLst/>
                        </a:rPr>
                        <a:t>FY 2024 Project Revenue</a:t>
                      </a:r>
                      <a:endParaRPr lang="en-US" sz="11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66025182"/>
                  </a:ext>
                </a:extLst>
              </a:tr>
              <a:tr h="393551"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Flat</a:t>
                      </a:r>
                      <a:endParaRPr lang="en-US" sz="18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1% Increase</a:t>
                      </a:r>
                      <a:endParaRPr lang="en-US" sz="18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2% Increase</a:t>
                      </a:r>
                      <a:endParaRPr lang="en-US" sz="18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15601891"/>
                  </a:ext>
                </a:extLst>
              </a:tr>
              <a:tr h="3935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Tuition - State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</a:rPr>
                        <a:t>6,959,270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</a:rPr>
                        <a:t>7,028,863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</a:rPr>
                        <a:t>7,098,455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62898688"/>
                  </a:ext>
                </a:extLst>
              </a:tr>
              <a:tr h="3935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Tuition - Designated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</a:rPr>
                        <a:t>14,069,881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</a:rPr>
                        <a:t>14,210,580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</a:rPr>
                        <a:t>14,351,279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8754440"/>
                  </a:ext>
                </a:extLst>
              </a:tr>
              <a:tr h="3935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USF Fees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</a:rPr>
                        <a:t>17,724,092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</a:rPr>
                        <a:t>17,901,333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</a:rPr>
                        <a:t>18,078,574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53146330"/>
                  </a:ext>
                </a:extLst>
              </a:tr>
              <a:tr h="3935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Other Fees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</a:rPr>
                        <a:t>4,908,739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</a:rPr>
                        <a:t>4,957,826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</a:rPr>
                        <a:t>5,006,913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37444284"/>
                  </a:ext>
                </a:extLst>
              </a:tr>
              <a:tr h="3935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Total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</a:rPr>
                        <a:t>43,661,982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</a:rPr>
                        <a:t>44,098,602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</a:rPr>
                        <a:t>44,535,221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02400058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FY 24 Projected Revenue </a:t>
            </a:r>
          </a:p>
        </p:txBody>
      </p:sp>
    </p:spTree>
    <p:extLst>
      <p:ext uri="{BB962C8B-B14F-4D97-AF65-F5344CB8AC3E}">
        <p14:creationId xmlns:p14="http://schemas.microsoft.com/office/powerpoint/2010/main" val="106209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 Size </a:t>
            </a:r>
            <a:r>
              <a:rPr lang="en-US" dirty="0" smtClean="0"/>
              <a:t>Optimization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0988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0" indent="-457200">
              <a:buFont typeface="+mj-lt"/>
              <a:buAutoNum type="arabicPeriod"/>
            </a:pPr>
            <a:r>
              <a:rPr lang="en-US" dirty="0"/>
              <a:t>Revenue from growth in SCH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dirty="0"/>
              <a:t>Revenue from the Differential Graduate Tuition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Allocation of Academic Affairs</a:t>
            </a:r>
          </a:p>
        </p:txBody>
      </p:sp>
    </p:spTree>
    <p:extLst>
      <p:ext uri="{BB962C8B-B14F-4D97-AF65-F5344CB8AC3E}">
        <p14:creationId xmlns:p14="http://schemas.microsoft.com/office/powerpoint/2010/main" val="2143686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F093C0B-D643-9AD2-95C4-6589AD5D6D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4324" y="3134902"/>
            <a:ext cx="3361226" cy="5881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OTHER TOPICS?</a:t>
            </a:r>
          </a:p>
        </p:txBody>
      </p:sp>
    </p:spTree>
    <p:extLst>
      <p:ext uri="{BB962C8B-B14F-4D97-AF65-F5344CB8AC3E}">
        <p14:creationId xmlns:p14="http://schemas.microsoft.com/office/powerpoint/2010/main" val="2838971567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21407ddd-de41-4140-b33e-e12c49e883bf" xsi:nil="true"/>
    <_ip_UnifiedCompliancePolicyUIAction xmlns="http://schemas.microsoft.com/sharepoint/v3" xsi:nil="true"/>
    <Who xmlns="21407ddd-de41-4140-b33e-e12c49e883bf">
      <UserInfo>
        <DisplayName/>
        <AccountId xsi:nil="true"/>
        <AccountType/>
      </UserInfo>
    </Who>
    <_ip_UnifiedCompliancePolicyProperties xmlns="http://schemas.microsoft.com/sharepoint/v3" xsi:nil="true"/>
    <SharedWithUsers xmlns="a8e5a095-c6a9-41c4-9523-1d64f9ed4d01">
      <UserInfo>
        <DisplayName>Kathryn Funk-Baxter</DisplayName>
        <AccountId>3561</AccountId>
        <AccountType/>
      </UserInfo>
      <UserInfo>
        <DisplayName>Tristan Verley</DisplayName>
        <AccountId>4865</AccountId>
        <AccountType/>
      </UserInfo>
      <UserInfo>
        <DisplayName>Abel Morales</DisplayName>
        <AccountId>4682</AccountId>
        <AccountType/>
      </UserInfo>
      <UserInfo>
        <DisplayName>Lloyd Butler</DisplayName>
        <AccountId>775</AccountId>
        <AccountType/>
      </UserInfo>
      <UserInfo>
        <DisplayName>Alassandra Davis</DisplayName>
        <AccountId>4564</AccountId>
        <AccountType/>
      </UserInfo>
      <UserInfo>
        <DisplayName>Jacob Martin</DisplayName>
        <AccountId>4575</AccountId>
        <AccountType/>
      </UserInfo>
      <UserInfo>
        <DisplayName>Amanda Fernandez</DisplayName>
        <AccountId>5648</AccountId>
        <AccountType/>
      </UserInfo>
      <UserInfo>
        <DisplayName>Jessica Loudermilk</DisplayName>
        <AccountId>2595</AccountId>
        <AccountType/>
      </UserInfo>
      <UserInfo>
        <DisplayName>Craig Elmore</DisplayName>
        <AccountId>4263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89F482F60830B46B63BC16E683FE9C5" ma:contentTypeVersion="12" ma:contentTypeDescription="Create a new document." ma:contentTypeScope="" ma:versionID="8695299b268fe2483c6049c5e4eb814d">
  <xsd:schema xmlns:xsd="http://www.w3.org/2001/XMLSchema" xmlns:xs="http://www.w3.org/2001/XMLSchema" xmlns:p="http://schemas.microsoft.com/office/2006/metadata/properties" xmlns:ns1="http://schemas.microsoft.com/sharepoint/v3" xmlns:ns2="21407ddd-de41-4140-b33e-e12c49e883bf" xmlns:ns3="a8e5a095-c6a9-41c4-9523-1d64f9ed4d01" targetNamespace="http://schemas.microsoft.com/office/2006/metadata/properties" ma:root="true" ma:fieldsID="faa0e0379edaeb213a7d53e1403c7633" ns1:_="" ns2:_="" ns3:_="">
    <xsd:import namespace="http://schemas.microsoft.com/sharepoint/v3"/>
    <xsd:import namespace="21407ddd-de41-4140-b33e-e12c49e883bf"/>
    <xsd:import namespace="a8e5a095-c6a9-41c4-9523-1d64f9ed4d0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Status" minOccurs="0"/>
                <xsd:element ref="ns2:Who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7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8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407ddd-de41-4140-b33e-e12c49e883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Status" ma:index="14" nillable="true" ma:displayName="Status" ma:description="Status of the document. Choose one or more options to indicate the current status." ma:format="Dropdown" ma:internalName="Status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Done"/>
                    <xsd:enumeration value="On hold"/>
                    <xsd:enumeration value="Review"/>
                    <xsd:enumeration value="System review"/>
                    <xsd:enumeration value="Reviewed"/>
                    <xsd:enumeration value="Edits needed"/>
                    <xsd:enumeration value="Edited"/>
                    <xsd:enumeration value="Sent to System"/>
                    <xsd:enumeration value="Ready for ABEST"/>
                    <xsd:enumeration value="Entered ABEST"/>
                    <xsd:enumeration value="PDF created"/>
                    <xsd:enumeration value="Ready for upload"/>
                    <xsd:enumeration value="Ready for submission"/>
                    <xsd:enumeration value="Submitted to state"/>
                    <xsd:enumeration value="Superseded"/>
                  </xsd:restriction>
                </xsd:simpleType>
              </xsd:element>
            </xsd:sequence>
          </xsd:extension>
        </xsd:complexContent>
      </xsd:complexType>
    </xsd:element>
    <xsd:element name="Who" ma:index="15" nillable="true" ma:displayName="Who" ma:description="Person who has current version of document" ma:format="Dropdown" ma:list="UserInfo" ma:SharePointGroup="0" ma:internalName="Who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e5a095-c6a9-41c4-9523-1d64f9ed4d0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544C29E-9AFA-402A-908F-64473C482A50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a8e5a095-c6a9-41c4-9523-1d64f9ed4d01"/>
    <ds:schemaRef ds:uri="21407ddd-de41-4140-b33e-e12c49e883bf"/>
    <ds:schemaRef ds:uri="http://purl.org/dc/elements/1.1/"/>
    <ds:schemaRef ds:uri="http://schemas.microsoft.com/office/2006/metadata/properties"/>
    <ds:schemaRef ds:uri="http://schemas.microsoft.com/sharepoint/v3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7622828-65BE-469A-8781-2173C6954832}">
  <ds:schemaRefs>
    <ds:schemaRef ds:uri="21407ddd-de41-4140-b33e-e12c49e883bf"/>
    <ds:schemaRef ds:uri="a8e5a095-c6a9-41c4-9523-1d64f9ed4d0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B5C911F-5881-4058-A119-0665EAB2C7A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4153</TotalTime>
  <Words>192</Words>
  <Application>Microsoft Office PowerPoint</Application>
  <PresentationFormat>Widescreen</PresentationFormat>
  <Paragraphs>85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Calibri</vt:lpstr>
      <vt:lpstr>Wingdings</vt:lpstr>
      <vt:lpstr>Oswald</vt:lpstr>
      <vt:lpstr>Courier New</vt:lpstr>
      <vt:lpstr>Trebuchet MS</vt:lpstr>
      <vt:lpstr>Arial</vt:lpstr>
      <vt:lpstr>Berlin</vt:lpstr>
      <vt:lpstr>URC Meeting 2-21-2023</vt:lpstr>
      <vt:lpstr>Agenda</vt:lpstr>
      <vt:lpstr>Tuition &amp; Fees Review FY 23</vt:lpstr>
      <vt:lpstr>FY 24 Projected Revenue </vt:lpstr>
      <vt:lpstr>Class Size Optimization</vt:lpstr>
      <vt:lpstr>Allocation of Academic Affairs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Jeanette DeDiemar</dc:creator>
  <cp:lastModifiedBy>Jacob Martin</cp:lastModifiedBy>
  <cp:revision>87</cp:revision>
  <cp:lastPrinted>2022-11-30T21:49:08Z</cp:lastPrinted>
  <dcterms:created xsi:type="dcterms:W3CDTF">2020-12-08T23:44:44Z</dcterms:created>
  <dcterms:modified xsi:type="dcterms:W3CDTF">2023-02-21T14:51:59Z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0x010100489F482F60830B46B63BC16E683FE9C5</vt:lpwstr>
  </property>
</Properties>
</file>