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05" r:id="rId5"/>
    <p:sldId id="314" r:id="rId6"/>
    <p:sldId id="311" r:id="rId7"/>
    <p:sldId id="308" r:id="rId8"/>
    <p:sldId id="309" r:id="rId9"/>
    <p:sldId id="312" r:id="rId10"/>
    <p:sldId id="316" r:id="rId11"/>
    <p:sldId id="317" r:id="rId12"/>
    <p:sldId id="310" r:id="rId13"/>
    <p:sldId id="313" r:id="rId14"/>
    <p:sldId id="315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swald" panose="020B0604020202020204" charset="0"/>
      <p:regular r:id="rId22"/>
      <p:bold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2E3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58C7A-49D8-4858-A7B8-4E83FE407CCC}" v="4" dt="2022-06-20T15:58:06.047"/>
    <p1510:client id="{69B787EC-9420-17B9-E286-BBE201D836EF}" v="377" vWet="378" dt="2022-06-20T15:57:39.889"/>
    <p1510:client id="{9BCE7316-FBAF-D36B-EEAF-E8002752B381}" v="2" dt="2022-06-20T15:23:45.570"/>
    <p1510:client id="{BF566986-8FF1-0F65-9698-0BD9E8663AB2}" v="171" dt="2022-06-20T15:33:53.937"/>
    <p1510:client id="{E0334FFB-261F-4F22-B220-6DEAFFFFC264}" v="59" dt="2022-06-20T15:18:38.618"/>
    <p1510:client id="{E06EF789-FE62-66A5-2A78-C21F93D4D6D4}" v="85" dt="2022-06-20T15:15:08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 Butler" userId="S::lbutler@tamusa.edu::9d657c12-3a13-4a61-bdf2-310464cefb2f" providerId="AD" clId="Web-{BF566986-8FF1-0F65-9698-0BD9E8663AB2}"/>
    <pc:docChg chg="addSld modSld">
      <pc:chgData name="Lloyd Butler" userId="S::lbutler@tamusa.edu::9d657c12-3a13-4a61-bdf2-310464cefb2f" providerId="AD" clId="Web-{BF566986-8FF1-0F65-9698-0BD9E8663AB2}" dt="2022-06-20T15:33:53.937" v="166" actId="20577"/>
      <pc:docMkLst>
        <pc:docMk/>
      </pc:docMkLst>
      <pc:sldChg chg="modSp">
        <pc:chgData name="Lloyd Butler" userId="S::lbutler@tamusa.edu::9d657c12-3a13-4a61-bdf2-310464cefb2f" providerId="AD" clId="Web-{BF566986-8FF1-0F65-9698-0BD9E8663AB2}" dt="2022-06-20T15:30:01.195" v="152" actId="20577"/>
        <pc:sldMkLst>
          <pc:docMk/>
          <pc:sldMk cId="2985916361" sldId="312"/>
        </pc:sldMkLst>
        <pc:spChg chg="mod">
          <ac:chgData name="Lloyd Butler" userId="S::lbutler@tamusa.edu::9d657c12-3a13-4a61-bdf2-310464cefb2f" providerId="AD" clId="Web-{BF566986-8FF1-0F65-9698-0BD9E8663AB2}" dt="2022-06-20T15:30:01.195" v="152" actId="20577"/>
          <ac:spMkLst>
            <pc:docMk/>
            <pc:sldMk cId="2985916361" sldId="312"/>
            <ac:spMk id="2" creationId="{97BC0B02-81E1-2F20-58B8-8E35D7E5D8D9}"/>
          </ac:spMkLst>
        </pc:spChg>
        <pc:spChg chg="mod">
          <ac:chgData name="Lloyd Butler" userId="S::lbutler@tamusa.edu::9d657c12-3a13-4a61-bdf2-310464cefb2f" providerId="AD" clId="Web-{BF566986-8FF1-0F65-9698-0BD9E8663AB2}" dt="2022-06-20T15:29:52.413" v="149" actId="20577"/>
          <ac:spMkLst>
            <pc:docMk/>
            <pc:sldMk cId="2985916361" sldId="312"/>
            <ac:spMk id="3" creationId="{453E4D8F-4C0E-3FE9-646F-84B8D6FCC2C2}"/>
          </ac:spMkLst>
        </pc:spChg>
      </pc:sldChg>
      <pc:sldChg chg="addSp delSp modSp new mod modClrScheme chgLayout">
        <pc:chgData name="Lloyd Butler" userId="S::lbutler@tamusa.edu::9d657c12-3a13-4a61-bdf2-310464cefb2f" providerId="AD" clId="Web-{BF566986-8FF1-0F65-9698-0BD9E8663AB2}" dt="2022-06-20T15:29:09.068" v="136" actId="20577"/>
        <pc:sldMkLst>
          <pc:docMk/>
          <pc:sldMk cId="2287736965" sldId="314"/>
        </pc:sldMkLst>
        <pc:spChg chg="mod ord">
          <ac:chgData name="Lloyd Butler" userId="S::lbutler@tamusa.edu::9d657c12-3a13-4a61-bdf2-310464cefb2f" providerId="AD" clId="Web-{BF566986-8FF1-0F65-9698-0BD9E8663AB2}" dt="2022-06-20T15:26:28.984" v="7" actId="20577"/>
          <ac:spMkLst>
            <pc:docMk/>
            <pc:sldMk cId="2287736965" sldId="314"/>
            <ac:spMk id="2" creationId="{17447B71-E572-59E1-00C5-2D004D52EFA6}"/>
          </ac:spMkLst>
        </pc:spChg>
        <pc:spChg chg="del">
          <ac:chgData name="Lloyd Butler" userId="S::lbutler@tamusa.edu::9d657c12-3a13-4a61-bdf2-310464cefb2f" providerId="AD" clId="Web-{BF566986-8FF1-0F65-9698-0BD9E8663AB2}" dt="2022-06-20T15:25:46.842" v="1"/>
          <ac:spMkLst>
            <pc:docMk/>
            <pc:sldMk cId="2287736965" sldId="314"/>
            <ac:spMk id="3" creationId="{472FD1F7-81DA-D5A3-8EAC-79A74205A778}"/>
          </ac:spMkLst>
        </pc:spChg>
        <pc:spChg chg="add mod ord">
          <ac:chgData name="Lloyd Butler" userId="S::lbutler@tamusa.edu::9d657c12-3a13-4a61-bdf2-310464cefb2f" providerId="AD" clId="Web-{BF566986-8FF1-0F65-9698-0BD9E8663AB2}" dt="2022-06-20T15:29:09.068" v="136" actId="20577"/>
          <ac:spMkLst>
            <pc:docMk/>
            <pc:sldMk cId="2287736965" sldId="314"/>
            <ac:spMk id="4" creationId="{D5F8E0CC-B786-4529-AD2F-CF096964E89A}"/>
          </ac:spMkLst>
        </pc:spChg>
      </pc:sldChg>
      <pc:sldChg chg="modSp new">
        <pc:chgData name="Lloyd Butler" userId="S::lbutler@tamusa.edu::9d657c12-3a13-4a61-bdf2-310464cefb2f" providerId="AD" clId="Web-{BF566986-8FF1-0F65-9698-0BD9E8663AB2}" dt="2022-06-20T15:33:53.937" v="166" actId="20577"/>
        <pc:sldMkLst>
          <pc:docMk/>
          <pc:sldMk cId="2641543670" sldId="315"/>
        </pc:sldMkLst>
        <pc:spChg chg="mod">
          <ac:chgData name="Lloyd Butler" userId="S::lbutler@tamusa.edu::9d657c12-3a13-4a61-bdf2-310464cefb2f" providerId="AD" clId="Web-{BF566986-8FF1-0F65-9698-0BD9E8663AB2}" dt="2022-06-20T15:33:53.937" v="166" actId="20577"/>
          <ac:spMkLst>
            <pc:docMk/>
            <pc:sldMk cId="2641543670" sldId="315"/>
            <ac:spMk id="2" creationId="{1199624A-870E-5BBF-056B-24A89E8045DA}"/>
          </ac:spMkLst>
        </pc:spChg>
        <pc:spChg chg="mod">
          <ac:chgData name="Lloyd Butler" userId="S::lbutler@tamusa.edu::9d657c12-3a13-4a61-bdf2-310464cefb2f" providerId="AD" clId="Web-{BF566986-8FF1-0F65-9698-0BD9E8663AB2}" dt="2022-06-20T15:33:37.936" v="160" actId="20577"/>
          <ac:spMkLst>
            <pc:docMk/>
            <pc:sldMk cId="2641543670" sldId="315"/>
            <ac:spMk id="3" creationId="{FB9F406B-CAD0-E878-B9D2-E35AD235FF4B}"/>
          </ac:spMkLst>
        </pc:spChg>
      </pc:sldChg>
    </pc:docChg>
  </pc:docChgLst>
  <pc:docChgLst>
    <pc:chgData name="Craig Elmore" userId="S::celmore@tamusa.edu::7a9ac7e7-b320-452b-ad2e-8dcf603de73d" providerId="AD" clId="Web-{69B787EC-9420-17B9-E286-BBE201D836EF}"/>
    <pc:docChg chg="addSld modSld">
      <pc:chgData name="Craig Elmore" userId="S::celmore@tamusa.edu::7a9ac7e7-b320-452b-ad2e-8dcf603de73d" providerId="AD" clId="Web-{69B787EC-9420-17B9-E286-BBE201D836EF}" dt="2022-06-20T15:57:36.217" v="371" actId="20577"/>
      <pc:docMkLst>
        <pc:docMk/>
      </pc:docMkLst>
      <pc:sldChg chg="modSp">
        <pc:chgData name="Craig Elmore" userId="S::celmore@tamusa.edu::7a9ac7e7-b320-452b-ad2e-8dcf603de73d" providerId="AD" clId="Web-{69B787EC-9420-17B9-E286-BBE201D836EF}" dt="2022-06-20T15:54:29.164" v="139" actId="20577"/>
        <pc:sldMkLst>
          <pc:docMk/>
          <pc:sldMk cId="2985916361" sldId="312"/>
        </pc:sldMkLst>
        <pc:spChg chg="mod">
          <ac:chgData name="Craig Elmore" userId="S::celmore@tamusa.edu::7a9ac7e7-b320-452b-ad2e-8dcf603de73d" providerId="AD" clId="Web-{69B787EC-9420-17B9-E286-BBE201D836EF}" dt="2022-06-20T15:54:29.164" v="139" actId="20577"/>
          <ac:spMkLst>
            <pc:docMk/>
            <pc:sldMk cId="2985916361" sldId="312"/>
            <ac:spMk id="2" creationId="{97BC0B02-81E1-2F20-58B8-8E35D7E5D8D9}"/>
          </ac:spMkLst>
        </pc:spChg>
        <pc:spChg chg="mod">
          <ac:chgData name="Craig Elmore" userId="S::celmore@tamusa.edu::7a9ac7e7-b320-452b-ad2e-8dcf603de73d" providerId="AD" clId="Web-{69B787EC-9420-17B9-E286-BBE201D836EF}" dt="2022-06-20T15:53:49.429" v="77" actId="20577"/>
          <ac:spMkLst>
            <pc:docMk/>
            <pc:sldMk cId="2985916361" sldId="312"/>
            <ac:spMk id="3" creationId="{453E4D8F-4C0E-3FE9-646F-84B8D6FCC2C2}"/>
          </ac:spMkLst>
        </pc:spChg>
      </pc:sldChg>
      <pc:sldChg chg="modSp">
        <pc:chgData name="Craig Elmore" userId="S::celmore@tamusa.edu::7a9ac7e7-b320-452b-ad2e-8dcf603de73d" providerId="AD" clId="Web-{69B787EC-9420-17B9-E286-BBE201D836EF}" dt="2022-06-20T15:57:36.217" v="371" actId="20577"/>
        <pc:sldMkLst>
          <pc:docMk/>
          <pc:sldMk cId="815556335" sldId="313"/>
        </pc:sldMkLst>
        <pc:spChg chg="mod">
          <ac:chgData name="Craig Elmore" userId="S::celmore@tamusa.edu::7a9ac7e7-b320-452b-ad2e-8dcf603de73d" providerId="AD" clId="Web-{69B787EC-9420-17B9-E286-BBE201D836EF}" dt="2022-06-20T15:57:36.217" v="371" actId="20577"/>
          <ac:spMkLst>
            <pc:docMk/>
            <pc:sldMk cId="815556335" sldId="313"/>
            <ac:spMk id="2" creationId="{ED2C7A1A-9C7D-21D7-902A-FFDE9268D23C}"/>
          </ac:spMkLst>
        </pc:spChg>
        <pc:spChg chg="mod">
          <ac:chgData name="Craig Elmore" userId="S::celmore@tamusa.edu::7a9ac7e7-b320-452b-ad2e-8dcf603de73d" providerId="AD" clId="Web-{69B787EC-9420-17B9-E286-BBE201D836EF}" dt="2022-06-20T15:57:23.076" v="321" actId="20577"/>
          <ac:spMkLst>
            <pc:docMk/>
            <pc:sldMk cId="815556335" sldId="313"/>
            <ac:spMk id="3" creationId="{D573AD8A-7994-D187-A308-00FEB59CF1E5}"/>
          </ac:spMkLst>
        </pc:spChg>
      </pc:sldChg>
      <pc:sldChg chg="modSp">
        <pc:chgData name="Craig Elmore" userId="S::celmore@tamusa.edu::7a9ac7e7-b320-452b-ad2e-8dcf603de73d" providerId="AD" clId="Web-{69B787EC-9420-17B9-E286-BBE201D836EF}" dt="2022-06-20T15:36:07.819" v="2" actId="20577"/>
        <pc:sldMkLst>
          <pc:docMk/>
          <pc:sldMk cId="2287736965" sldId="314"/>
        </pc:sldMkLst>
        <pc:spChg chg="mod">
          <ac:chgData name="Craig Elmore" userId="S::celmore@tamusa.edu::7a9ac7e7-b320-452b-ad2e-8dcf603de73d" providerId="AD" clId="Web-{69B787EC-9420-17B9-E286-BBE201D836EF}" dt="2022-06-20T15:36:07.819" v="2" actId="20577"/>
          <ac:spMkLst>
            <pc:docMk/>
            <pc:sldMk cId="2287736965" sldId="314"/>
            <ac:spMk id="4" creationId="{D5F8E0CC-B786-4529-AD2F-CF096964E89A}"/>
          </ac:spMkLst>
        </pc:spChg>
      </pc:sldChg>
      <pc:sldChg chg="modSp">
        <pc:chgData name="Craig Elmore" userId="S::celmore@tamusa.edu::7a9ac7e7-b320-452b-ad2e-8dcf603de73d" providerId="AD" clId="Web-{69B787EC-9420-17B9-E286-BBE201D836EF}" dt="2022-06-20T15:39:45.810" v="26" actId="20577"/>
        <pc:sldMkLst>
          <pc:docMk/>
          <pc:sldMk cId="2641543670" sldId="315"/>
        </pc:sldMkLst>
        <pc:spChg chg="mod">
          <ac:chgData name="Craig Elmore" userId="S::celmore@tamusa.edu::7a9ac7e7-b320-452b-ad2e-8dcf603de73d" providerId="AD" clId="Web-{69B787EC-9420-17B9-E286-BBE201D836EF}" dt="2022-06-20T15:39:45.810" v="26" actId="20577"/>
          <ac:spMkLst>
            <pc:docMk/>
            <pc:sldMk cId="2641543670" sldId="315"/>
            <ac:spMk id="2" creationId="{1199624A-870E-5BBF-056B-24A89E8045DA}"/>
          </ac:spMkLst>
        </pc:spChg>
      </pc:sldChg>
      <pc:sldChg chg="modSp new">
        <pc:chgData name="Craig Elmore" userId="S::celmore@tamusa.edu::7a9ac7e7-b320-452b-ad2e-8dcf603de73d" providerId="AD" clId="Web-{69B787EC-9420-17B9-E286-BBE201D836EF}" dt="2022-06-20T15:56:14.199" v="221" actId="20577"/>
        <pc:sldMkLst>
          <pc:docMk/>
          <pc:sldMk cId="2263943510" sldId="316"/>
        </pc:sldMkLst>
        <pc:spChg chg="mod">
          <ac:chgData name="Craig Elmore" userId="S::celmore@tamusa.edu::7a9ac7e7-b320-452b-ad2e-8dcf603de73d" providerId="AD" clId="Web-{69B787EC-9420-17B9-E286-BBE201D836EF}" dt="2022-06-20T15:56:14.199" v="221" actId="20577"/>
          <ac:spMkLst>
            <pc:docMk/>
            <pc:sldMk cId="2263943510" sldId="316"/>
            <ac:spMk id="2" creationId="{036E0737-BDD0-EEA6-D163-2E2D96760C7B}"/>
          </ac:spMkLst>
        </pc:spChg>
        <pc:spChg chg="mod">
          <ac:chgData name="Craig Elmore" userId="S::celmore@tamusa.edu::7a9ac7e7-b320-452b-ad2e-8dcf603de73d" providerId="AD" clId="Web-{69B787EC-9420-17B9-E286-BBE201D836EF}" dt="2022-06-20T15:54:57.775" v="179" actId="20577"/>
          <ac:spMkLst>
            <pc:docMk/>
            <pc:sldMk cId="2263943510" sldId="316"/>
            <ac:spMk id="3" creationId="{F2C1B9B4-0F24-A1A8-A1AA-BC0C204BA6D8}"/>
          </ac:spMkLst>
        </pc:spChg>
      </pc:sldChg>
      <pc:sldChg chg="modSp new">
        <pc:chgData name="Craig Elmore" userId="S::celmore@tamusa.edu::7a9ac7e7-b320-452b-ad2e-8dcf603de73d" providerId="AD" clId="Web-{69B787EC-9420-17B9-E286-BBE201D836EF}" dt="2022-06-20T15:57:00.763" v="295" actId="20577"/>
        <pc:sldMkLst>
          <pc:docMk/>
          <pc:sldMk cId="977395496" sldId="317"/>
        </pc:sldMkLst>
        <pc:spChg chg="mod">
          <ac:chgData name="Craig Elmore" userId="S::celmore@tamusa.edu::7a9ac7e7-b320-452b-ad2e-8dcf603de73d" providerId="AD" clId="Web-{69B787EC-9420-17B9-E286-BBE201D836EF}" dt="2022-06-20T15:57:00.763" v="295" actId="20577"/>
          <ac:spMkLst>
            <pc:docMk/>
            <pc:sldMk cId="977395496" sldId="317"/>
            <ac:spMk id="2" creationId="{53805541-A9EE-EFFE-1EC0-8A16EE3BD04A}"/>
          </ac:spMkLst>
        </pc:spChg>
        <pc:spChg chg="mod">
          <ac:chgData name="Craig Elmore" userId="S::celmore@tamusa.edu::7a9ac7e7-b320-452b-ad2e-8dcf603de73d" providerId="AD" clId="Web-{69B787EC-9420-17B9-E286-BBE201D836EF}" dt="2022-06-20T15:56:38.090" v="239" actId="20577"/>
          <ac:spMkLst>
            <pc:docMk/>
            <pc:sldMk cId="977395496" sldId="317"/>
            <ac:spMk id="3" creationId="{52C2B840-E6AD-5E82-1DC0-627CADAB0052}"/>
          </ac:spMkLst>
        </pc:spChg>
      </pc:sldChg>
    </pc:docChg>
  </pc:docChgLst>
  <pc:docChgLst>
    <pc:chgData name="Abel Morales" userId="S::amorales@tamusa.edu::eaac4967-10eb-4114-b4af-346cf3461252" providerId="AD" clId="Web-{E0334FFB-261F-4F22-B220-6DEAFFFFC264}"/>
    <pc:docChg chg="modSld">
      <pc:chgData name="Abel Morales" userId="S::amorales@tamusa.edu::eaac4967-10eb-4114-b4af-346cf3461252" providerId="AD" clId="Web-{E0334FFB-261F-4F22-B220-6DEAFFFFC264}" dt="2022-06-20T15:18:38.618" v="6"/>
      <pc:docMkLst>
        <pc:docMk/>
      </pc:docMkLst>
      <pc:sldChg chg="addSp delSp modSp">
        <pc:chgData name="Abel Morales" userId="S::amorales@tamusa.edu::eaac4967-10eb-4114-b4af-346cf3461252" providerId="AD" clId="Web-{E0334FFB-261F-4F22-B220-6DEAFFFFC264}" dt="2022-06-20T15:18:38.618" v="6"/>
        <pc:sldMkLst>
          <pc:docMk/>
          <pc:sldMk cId="1931919885" sldId="310"/>
        </pc:sldMkLst>
        <pc:graphicFrameChg chg="add del mod modGraphic">
          <ac:chgData name="Abel Morales" userId="S::amorales@tamusa.edu::eaac4967-10eb-4114-b4af-346cf3461252" providerId="AD" clId="Web-{E0334FFB-261F-4F22-B220-6DEAFFFFC264}" dt="2022-06-20T15:18:38.618" v="6"/>
          <ac:graphicFrameMkLst>
            <pc:docMk/>
            <pc:sldMk cId="1931919885" sldId="310"/>
            <ac:graphicFrameMk id="4" creationId="{CC0995E4-8617-9D02-7463-1F51EC842F24}"/>
          </ac:graphicFrameMkLst>
        </pc:graphicFrameChg>
        <pc:graphicFrameChg chg="del">
          <ac:chgData name="Abel Morales" userId="S::amorales@tamusa.edu::eaac4967-10eb-4114-b4af-346cf3461252" providerId="AD" clId="Web-{E0334FFB-261F-4F22-B220-6DEAFFFFC264}" dt="2022-06-20T15:17:45.520" v="0"/>
          <ac:graphicFrameMkLst>
            <pc:docMk/>
            <pc:sldMk cId="1931919885" sldId="310"/>
            <ac:graphicFrameMk id="5" creationId="{00000000-0000-0000-0000-000000000000}"/>
          </ac:graphicFrameMkLst>
        </pc:graphicFrameChg>
      </pc:sldChg>
    </pc:docChg>
  </pc:docChgLst>
  <pc:docChgLst>
    <pc:chgData name="Lloyd Butler" userId="S::lbutler@tamusa.edu::9d657c12-3a13-4a61-bdf2-310464cefb2f" providerId="AD" clId="Web-{E06EF789-FE62-66A5-2A78-C21F93D4D6D4}"/>
    <pc:docChg chg="addSld modSld">
      <pc:chgData name="Lloyd Butler" userId="S::lbutler@tamusa.edu::9d657c12-3a13-4a61-bdf2-310464cefb2f" providerId="AD" clId="Web-{E06EF789-FE62-66A5-2A78-C21F93D4D6D4}" dt="2022-06-20T15:15:07.548" v="79" actId="20577"/>
      <pc:docMkLst>
        <pc:docMk/>
      </pc:docMkLst>
      <pc:sldChg chg="modSp new mod modClrScheme chgLayout">
        <pc:chgData name="Lloyd Butler" userId="S::lbutler@tamusa.edu::9d657c12-3a13-4a61-bdf2-310464cefb2f" providerId="AD" clId="Web-{E06EF789-FE62-66A5-2A78-C21F93D4D6D4}" dt="2022-06-20T15:10:13.399" v="54" actId="20577"/>
        <pc:sldMkLst>
          <pc:docMk/>
          <pc:sldMk cId="689138109" sldId="311"/>
        </pc:sldMkLst>
        <pc:spChg chg="mod ord">
          <ac:chgData name="Lloyd Butler" userId="S::lbutler@tamusa.edu::9d657c12-3a13-4a61-bdf2-310464cefb2f" providerId="AD" clId="Web-{E06EF789-FE62-66A5-2A78-C21F93D4D6D4}" dt="2022-06-20T15:09:17.459" v="8" actId="20577"/>
          <ac:spMkLst>
            <pc:docMk/>
            <pc:sldMk cId="689138109" sldId="311"/>
            <ac:spMk id="2" creationId="{CCC9CFFA-3594-5111-5A86-16230D03B13B}"/>
          </ac:spMkLst>
        </pc:spChg>
        <pc:spChg chg="mod ord">
          <ac:chgData name="Lloyd Butler" userId="S::lbutler@tamusa.edu::9d657c12-3a13-4a61-bdf2-310464cefb2f" providerId="AD" clId="Web-{E06EF789-FE62-66A5-2A78-C21F93D4D6D4}" dt="2022-06-20T15:10:13.399" v="54" actId="20577"/>
          <ac:spMkLst>
            <pc:docMk/>
            <pc:sldMk cId="689138109" sldId="311"/>
            <ac:spMk id="3" creationId="{2E1FD104-3C06-2E82-9BAB-3F47D7A8B937}"/>
          </ac:spMkLst>
        </pc:spChg>
      </pc:sldChg>
      <pc:sldChg chg="modSp new">
        <pc:chgData name="Lloyd Butler" userId="S::lbutler@tamusa.edu::9d657c12-3a13-4a61-bdf2-310464cefb2f" providerId="AD" clId="Web-{E06EF789-FE62-66A5-2A78-C21F93D4D6D4}" dt="2022-06-20T15:11:02.275" v="69" actId="20577"/>
        <pc:sldMkLst>
          <pc:docMk/>
          <pc:sldMk cId="2985916361" sldId="312"/>
        </pc:sldMkLst>
        <pc:spChg chg="mod">
          <ac:chgData name="Lloyd Butler" userId="S::lbutler@tamusa.edu::9d657c12-3a13-4a61-bdf2-310464cefb2f" providerId="AD" clId="Web-{E06EF789-FE62-66A5-2A78-C21F93D4D6D4}" dt="2022-06-20T15:11:02.275" v="69" actId="20577"/>
          <ac:spMkLst>
            <pc:docMk/>
            <pc:sldMk cId="2985916361" sldId="312"/>
            <ac:spMk id="2" creationId="{97BC0B02-81E1-2F20-58B8-8E35D7E5D8D9}"/>
          </ac:spMkLst>
        </pc:spChg>
        <pc:spChg chg="mod">
          <ac:chgData name="Lloyd Butler" userId="S::lbutler@tamusa.edu::9d657c12-3a13-4a61-bdf2-310464cefb2f" providerId="AD" clId="Web-{E06EF789-FE62-66A5-2A78-C21F93D4D6D4}" dt="2022-06-20T15:10:42.790" v="67" actId="20577"/>
          <ac:spMkLst>
            <pc:docMk/>
            <pc:sldMk cId="2985916361" sldId="312"/>
            <ac:spMk id="3" creationId="{453E4D8F-4C0E-3FE9-646F-84B8D6FCC2C2}"/>
          </ac:spMkLst>
        </pc:spChg>
      </pc:sldChg>
      <pc:sldChg chg="modSp new">
        <pc:chgData name="Lloyd Butler" userId="S::lbutler@tamusa.edu::9d657c12-3a13-4a61-bdf2-310464cefb2f" providerId="AD" clId="Web-{E06EF789-FE62-66A5-2A78-C21F93D4D6D4}" dt="2022-06-20T15:15:07.548" v="79" actId="20577"/>
        <pc:sldMkLst>
          <pc:docMk/>
          <pc:sldMk cId="815556335" sldId="313"/>
        </pc:sldMkLst>
        <pc:spChg chg="mod">
          <ac:chgData name="Lloyd Butler" userId="S::lbutler@tamusa.edu::9d657c12-3a13-4a61-bdf2-310464cefb2f" providerId="AD" clId="Web-{E06EF789-FE62-66A5-2A78-C21F93D4D6D4}" dt="2022-06-20T15:15:07.548" v="79" actId="20577"/>
          <ac:spMkLst>
            <pc:docMk/>
            <pc:sldMk cId="815556335" sldId="313"/>
            <ac:spMk id="3" creationId="{D573AD8A-7994-D187-A308-00FEB59CF1E5}"/>
          </ac:spMkLst>
        </pc:spChg>
      </pc:sldChg>
    </pc:docChg>
  </pc:docChgLst>
  <pc:docChgLst>
    <pc:chgData name="Lloyd Butler" userId="9d657c12-3a13-4a61-bdf2-310464cefb2f" providerId="ADAL" clId="{52458C7A-49D8-4858-A7B8-4E83FE407CCC}"/>
    <pc:docChg chg="modSld">
      <pc:chgData name="Lloyd Butler" userId="9d657c12-3a13-4a61-bdf2-310464cefb2f" providerId="ADAL" clId="{52458C7A-49D8-4858-A7B8-4E83FE407CCC}" dt="2022-06-20T15:58:06.047" v="1" actId="1076"/>
      <pc:docMkLst>
        <pc:docMk/>
      </pc:docMkLst>
      <pc:sldChg chg="modSp mod">
        <pc:chgData name="Lloyd Butler" userId="9d657c12-3a13-4a61-bdf2-310464cefb2f" providerId="ADAL" clId="{52458C7A-49D8-4858-A7B8-4E83FE407CCC}" dt="2022-06-20T15:58:06.047" v="1" actId="1076"/>
        <pc:sldMkLst>
          <pc:docMk/>
          <pc:sldMk cId="1931919885" sldId="310"/>
        </pc:sldMkLst>
        <pc:graphicFrameChg chg="mod">
          <ac:chgData name="Lloyd Butler" userId="9d657c12-3a13-4a61-bdf2-310464cefb2f" providerId="ADAL" clId="{52458C7A-49D8-4858-A7B8-4E83FE407CCC}" dt="2022-06-20T15:58:06.047" v="1" actId="1076"/>
          <ac:graphicFrameMkLst>
            <pc:docMk/>
            <pc:sldMk cId="1931919885" sldId="310"/>
            <ac:graphicFrameMk id="2" creationId="{00000000-0000-0000-0000-000000000000}"/>
          </ac:graphicFrameMkLst>
        </pc:graphicFrameChg>
      </pc:sldChg>
    </pc:docChg>
  </pc:docChgLst>
  <pc:docChgLst>
    <pc:chgData name="Craig Elmore" userId="S::celmore@tamusa.edu::7a9ac7e7-b320-452b-ad2e-8dcf603de73d" providerId="AD" clId="Web-{9BCE7316-FBAF-D36B-EEAF-E8002752B381}"/>
    <pc:docChg chg="addSld delSld">
      <pc:chgData name="Craig Elmore" userId="S::celmore@tamusa.edu::7a9ac7e7-b320-452b-ad2e-8dcf603de73d" providerId="AD" clId="Web-{9BCE7316-FBAF-D36B-EEAF-E8002752B381}" dt="2022-06-20T15:23:45.570" v="1"/>
      <pc:docMkLst>
        <pc:docMk/>
      </pc:docMkLst>
      <pc:sldChg chg="new del">
        <pc:chgData name="Craig Elmore" userId="S::celmore@tamusa.edu::7a9ac7e7-b320-452b-ad2e-8dcf603de73d" providerId="AD" clId="Web-{9BCE7316-FBAF-D36B-EEAF-E8002752B381}" dt="2022-06-20T15:23:45.570" v="1"/>
        <pc:sldMkLst>
          <pc:docMk/>
          <pc:sldMk cId="3557708922" sldId="314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9C355-ADF5-4CE8-9227-C44DF31F5E1A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64EA-8EED-4F91-80A0-354C70376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85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A6CAB-DA06-444C-91DC-BC2289B1C18B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F1402-A269-884C-AEF3-EC38E91B8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4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1F06B0-F200-3C46-9080-65D5979BE3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8A9C9E1-FF30-5042-92E4-73108A1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26F7B5-022F-6E43-BD3C-88732E78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7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059" y="733203"/>
            <a:ext cx="2852627" cy="155341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64F571E-47CD-524C-A216-3E0071B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8B1169F-5B19-5D4D-9048-F9F935C7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4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6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98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1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2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36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7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54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03196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3415843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243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675DFC-A56A-154A-8547-977040E4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31961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A10FE1-99A3-FA4E-963F-E85949C1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3415844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7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0" y="2669894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9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48C944C5-2B60-7643-B75B-9A0DD710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D7F1ADB6-8A4B-674E-BD77-FF5023DC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0" y="2669894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515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DC7131D-56A7-4043-991D-83D37CB5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A66554-55CF-244D-A94E-F7034169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1777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-139700" y="2669894"/>
            <a:ext cx="98259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4903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416689-6D3E-6844-A7FC-2ED6FF77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73B4EA-3240-784B-8C22-EF86EE14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42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-101600" y="2669894"/>
            <a:ext cx="97878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BB642E8-AA69-E74E-9035-20568543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B45A08A-C327-F246-9F05-F5D6A361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MAROON 2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8A9C9E1-FF30-5042-92E4-73108A1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26F7B5-022F-6E43-BD3C-88732E78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F99907E-F29E-AE48-8E0C-D833DA48B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52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75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464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ROON NO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931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7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 NO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566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79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NOTIL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230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6962A3E-3B6A-6E46-9726-642D0883D2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0A1531B-4B83-2745-A5BE-6DF5A2A0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3FE7E34-D403-7D4B-8799-A70C2769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5E891D5-8429-D449-BC5B-E1FD9EEFD1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B707F06-253F-BA45-BCCA-C8255444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FA93C35-8482-8F40-9805-4CAC3AB1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68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190500" y="609600"/>
            <a:ext cx="98767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6681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2C05154-E4C0-1A49-8457-C7D53BDC7A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7DC26A-B1A4-164C-AE73-AA2715A4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F0C3925-B30D-794D-90E2-53D2D261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1F06B0-F200-3C46-9080-65D5979BE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342379-F3CA-D64F-B8BD-95DBCC4D11C2}"/>
              </a:ext>
            </a:extLst>
          </p:cNvPr>
          <p:cNvSpPr/>
          <p:nvPr userDrawn="1"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013532F-825D-174D-9A61-4FF2076C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C8F2998-7E5E-CD46-BF02-51D09BE2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B51E67F-77AA-E142-BB1B-7842F9B7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40688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line - SOLID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>
            <a:extLst>
              <a:ext uri="{FF2B5EF4-FFF2-40B4-BE49-F238E27FC236}">
                <a16:creationId xmlns:a16="http://schemas.microsoft.com/office/drawing/2014/main" id="{DE22ECFD-6A63-1342-A0FF-7F56958DE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29" name="Picture 28" descr="HD-ShadowShort.png">
            <a:extLst>
              <a:ext uri="{FF2B5EF4-FFF2-40B4-BE49-F238E27FC236}">
                <a16:creationId xmlns:a16="http://schemas.microsoft.com/office/drawing/2014/main" id="{BA8F4C31-A37D-C643-B347-19F6138D09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6DADF1B-5B83-DC48-8BE5-9BC62E97DE8D}"/>
              </a:ext>
            </a:extLst>
          </p:cNvPr>
          <p:cNvSpPr/>
          <p:nvPr userDrawn="1"/>
        </p:nvSpPr>
        <p:spPr bwMode="ltGray">
          <a:xfrm>
            <a:off x="-88900" y="609600"/>
            <a:ext cx="9775160" cy="136819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F76CF-E728-6A4B-97B3-A6EF10E764B4}"/>
              </a:ext>
            </a:extLst>
          </p:cNvPr>
          <p:cNvSpPr/>
          <p:nvPr userDrawn="1"/>
        </p:nvSpPr>
        <p:spPr>
          <a:xfrm>
            <a:off x="9803219" y="609600"/>
            <a:ext cx="25284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B64F0A3-D511-D640-8A9E-CD7589D3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8BE518C-92A7-B94D-BC0B-7664186283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899D595-5FDB-3C4D-BBA5-BF7E8F93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FBB7389-028F-B94C-B5D2-CFBE6E07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92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CCB3031F-FEA7-044B-B224-85D1EBA6ED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A722C00-0091-D947-98F3-DA16638E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26B2C44E-AD24-AF4B-A33D-2EF898F1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3CC5EED-B54D-F843-BCDE-6EBEC4BDB3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05950DB-5371-534B-A010-42515EA1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1F69486-5BA4-4C41-A701-4424E14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09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39700" y="609600"/>
            <a:ext cx="98259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4903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4D1D9EB-11FE-B64A-ACF8-B117010E75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387F235-65B9-254A-A91C-B005F11B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D286E0-5AC1-504C-9474-89AC41C7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30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01600" y="609600"/>
            <a:ext cx="97878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538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494FC5A-F6BA-0A43-A544-A2F6702B9D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F03A3AD-26AA-8F4E-B4E0-80569751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13A41EC-BB6B-B345-923C-76AAF2C7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24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590309"/>
            <a:ext cx="8845644" cy="53458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284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DFEA4B6-0F98-5D40-86CB-E51BB0C3EE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CD1FC2B-E0F0-8148-8D05-DF35A478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3542A29-5316-C849-A9D7-9D82C7340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23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8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E9DC31F-8438-4B4B-AA6F-8541D6DC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590309"/>
            <a:ext cx="8845644" cy="53458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6449F93-2B58-D141-9BF3-879626E964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C79D027-0211-0446-BB68-D573B6E0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63EC0E5-8FF0-4946-A937-C45BC505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96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22C827-8762-F244-A97C-A3872B2902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322" y="590309"/>
            <a:ext cx="8845644" cy="534588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E3FA998-2D18-0148-8AD6-886D0CF78C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314FC39-B3BE-B148-A226-EAD0F1F5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705665E-1598-9D49-9399-70BDBD50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58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15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081910-E300-B441-8743-9CEC7B65AD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322" y="590309"/>
            <a:ext cx="8845644" cy="534588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A0FEB2D-C006-D94A-B4BE-2084FC14DB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A747C53-E7AE-F24F-95D1-AA338648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048B5B93-20A5-FE49-9D73-2FA2D7A6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94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CD14128-A72F-C740-A49A-E06F28BE6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843524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24529DF-D7A2-9B4D-9096-6D446E334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4845277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F3DA440B-95C7-B540-BA6C-9497385E3B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91791E4C-91EC-1A4A-9549-F8D36910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769788E-0AE0-D24F-AD6F-2F86D194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5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361506" y="2590078"/>
            <a:ext cx="9329592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8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CAF3-8A64-B344-A611-1300D03098DE}"/>
              </a:ext>
            </a:extLst>
          </p:cNvPr>
          <p:cNvSpPr/>
          <p:nvPr userDrawn="1"/>
        </p:nvSpPr>
        <p:spPr>
          <a:xfrm>
            <a:off x="9111715" y="2590078"/>
            <a:ext cx="32072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1425651-E49F-9840-80EA-1E932521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15F5E-8C55-2843-9A62-B4733B0052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B7D65EF-AA4A-134D-9B85-8D48D634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F31EF10-4710-D947-84F6-32EC5300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7461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118F86-3F6A-DC48-97AA-DC8310485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843524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1A32870-9AAE-ED46-895E-725CA033D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4845277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479361D-D02E-A94F-9D3E-2048E6965B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17FDA1CC-5E08-CE4C-A546-78E41B5C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17CF47BF-34F5-C346-83AF-6056E6FA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77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77800" y="609600"/>
            <a:ext cx="98640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943C8C-5DF1-154F-8C3C-B9867FC825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843524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202464-D25C-0D42-A491-224F6D7B6D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122" y="2336873"/>
            <a:ext cx="4845277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6F7EBB8-3123-EB40-B20D-AFF7A96687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726F596-61B2-5643-BA55-4D3FD0CB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AB9264-6706-7747-B5CA-B00760F1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65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27000" y="609600"/>
            <a:ext cx="98132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943C8C-5DF1-154F-8C3C-B9867FC825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843524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202464-D25C-0D42-A491-224F6D7B6D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122" y="2336873"/>
            <a:ext cx="4845277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9AEBF74-F630-E643-8860-FEA226E397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0CA3256-A31E-444A-85E5-A0DD098E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4A04E760-3812-B64D-9CFC-176FEAC9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54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CD14128-A72F-C740-A49A-E06F28BE6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801DA1D-188A-6742-A1EB-B5B5B16DF7A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634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BED5B6C6-2F7C-544A-86BA-9144FBBB0C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A05EC4F6-1090-F94F-A7A7-132617AA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A814E4B4-4EE6-0E4F-862F-8309DA1A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48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2A7E9C9-B4A1-EC4B-8E63-9071759EE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EB62DB-1A3E-D647-859F-2AF371AC750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634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9D0C9DC-9F72-6745-A888-EC993EBC52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5ACE7CCB-F883-0042-9903-DDDEEEF9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072C189-F7EA-6E4F-BEDC-4E9525A3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57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086AA7-0739-4C4E-9F7F-9DBC5C866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A199FA-1C87-3645-8737-D8A249591CA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634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21F014D-2EE0-6D4C-88C8-1961C4C511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938A478-BFBC-9F40-9776-97640DC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0115871-0988-7B4D-9AB0-61651240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8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086AA7-0739-4C4E-9F7F-9DBC5C866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A199FA-1C87-3645-8737-D8A249591CA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634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7202801-F4F2-7C44-AD9F-145986A47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CB3BE7D-C573-E54C-BCA8-9D5CE0E0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0893C9-202A-F740-8EB9-7282B5C6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81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23E4A-6491-C547-8636-49F78346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AF59-66C2-F447-91A3-80E7247A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57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66013B8-88E4-384B-A96A-737CF2C844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4E0CFE2-68A8-C443-8DF6-43748C65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04FA5D6-525E-9444-A696-ECD361CC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0377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342379-F3CA-D64F-B8BD-95DBCC4D11C2}"/>
              </a:ext>
            </a:extLst>
          </p:cNvPr>
          <p:cNvSpPr/>
          <p:nvPr userDrawn="1"/>
        </p:nvSpPr>
        <p:spPr>
          <a:xfrm>
            <a:off x="9111715" y="2590078"/>
            <a:ext cx="31945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B499A00-D5F4-9249-BABA-05466D9B2B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C206F9B-5053-B647-9662-1A2C54E6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E546FEB-8DF8-7149-A848-B4D91927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1294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361506" y="2590078"/>
            <a:ext cx="9329592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8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CAF3-8A64-B344-A611-1300D03098DE}"/>
              </a:ext>
            </a:extLst>
          </p:cNvPr>
          <p:cNvSpPr/>
          <p:nvPr userDrawn="1"/>
        </p:nvSpPr>
        <p:spPr>
          <a:xfrm>
            <a:off x="9111715" y="2590078"/>
            <a:ext cx="30802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751AEFA-1573-F142-94B5-67B6BFCB0E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EAFA9F1-CC9A-4D4A-A868-9944B962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 sz="120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C4FAC47-46AF-6646-880A-9E1D353D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7598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6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sz="120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7059" y="733203"/>
            <a:ext cx="2852627" cy="15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2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7059" y="733203"/>
            <a:ext cx="2852627" cy="155341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269F5A-A70F-E946-9C32-D731781B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6/20/2022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FF7CD7-00B8-9346-8CA8-CC5E012B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989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- 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16" r:id="rId2"/>
    <p:sldLayoutId id="2147483674" r:id="rId3"/>
    <p:sldLayoutId id="2147483671" r:id="rId4"/>
    <p:sldLayoutId id="2147483712" r:id="rId5"/>
    <p:sldLayoutId id="2147483713" r:id="rId6"/>
    <p:sldLayoutId id="214748371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51" r:id="rId16"/>
    <p:sldLayoutId id="2147483701" r:id="rId17"/>
    <p:sldLayoutId id="2147483702" r:id="rId18"/>
    <p:sldLayoutId id="2147483703" r:id="rId19"/>
    <p:sldLayoutId id="2147483684" r:id="rId20"/>
    <p:sldLayoutId id="2147483685" r:id="rId21"/>
    <p:sldLayoutId id="2147483688" r:id="rId22"/>
    <p:sldLayoutId id="2147483686" r:id="rId23"/>
    <p:sldLayoutId id="2147483689" r:id="rId24"/>
    <p:sldLayoutId id="2147483687" r:id="rId25"/>
    <p:sldLayoutId id="2147483690" r:id="rId26"/>
    <p:sldLayoutId id="2147483654" r:id="rId27"/>
    <p:sldLayoutId id="2147483691" r:id="rId28"/>
    <p:sldLayoutId id="2147483692" r:id="rId29"/>
    <p:sldLayoutId id="2147483693" r:id="rId30"/>
    <p:sldLayoutId id="2147483650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673" r:id="rId47"/>
    <p:sldLayoutId id="2147483656" r:id="rId4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8023" y="2606119"/>
            <a:ext cx="8962479" cy="1373070"/>
          </a:xfrm>
        </p:spPr>
        <p:txBody>
          <a:bodyPr/>
          <a:lstStyle/>
          <a:p>
            <a:r>
              <a:rPr lang="en-US" sz="4800">
                <a:latin typeface="Oswald"/>
              </a:rPr>
              <a:t>University Resources Commission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June 20, 2022</a:t>
            </a:r>
          </a:p>
        </p:txBody>
      </p:sp>
    </p:spTree>
    <p:extLst>
      <p:ext uri="{BB962C8B-B14F-4D97-AF65-F5344CB8AC3E}">
        <p14:creationId xmlns:p14="http://schemas.microsoft.com/office/powerpoint/2010/main" val="2141105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2C7A1A-9C7D-21D7-902A-FFDE9268D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/>
                <a:cs typeface="Calibri"/>
              </a:rPr>
              <a:t>Quarterly review of financials to budget-VPs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3AD8A-7994-D187-A308-00FEB59C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swald"/>
              </a:rPr>
              <a:t>Other topics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56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99624A-870E-5BBF-056B-24A89E804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/>
                <a:cs typeface="Calibri"/>
              </a:rPr>
              <a:t>July-TBD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9F406B-CAD0-E878-B9D2-E35AD235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swald"/>
              </a:rPr>
              <a:t>Questions / Next Meeting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43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8E0CC-B786-4529-AD2F-CF096964E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67385"/>
            <a:ext cx="9613861" cy="45843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/>
                <a:cs typeface="Calibri"/>
              </a:rPr>
              <a:t>Welcome and Introductions</a:t>
            </a:r>
          </a:p>
          <a:p>
            <a:r>
              <a:rPr lang="en-US">
                <a:latin typeface="Calibri"/>
                <a:cs typeface="Calibri"/>
              </a:rPr>
              <a:t>Minutes from May 4, 2022 meeting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Assumptions to be used in multiyear budget</a:t>
            </a:r>
            <a:endParaRPr lang="en-US"/>
          </a:p>
          <a:p>
            <a:pPr lvl="1"/>
            <a:r>
              <a:rPr lang="en-US">
                <a:latin typeface="Calibri"/>
                <a:cs typeface="Calibri"/>
              </a:rPr>
              <a:t>Enrollment numbers</a:t>
            </a:r>
            <a:endParaRPr lang="en-US"/>
          </a:p>
          <a:p>
            <a:pPr lvl="1"/>
            <a:r>
              <a:rPr lang="en-US">
                <a:latin typeface="Calibri"/>
                <a:cs typeface="Calibri"/>
              </a:rPr>
              <a:t>HEPI increase for FY24 and FY25</a:t>
            </a:r>
          </a:p>
          <a:p>
            <a:pPr lvl="1"/>
            <a:r>
              <a:rPr lang="en-US">
                <a:latin typeface="Calibri"/>
                <a:cs typeface="Calibri"/>
              </a:rPr>
              <a:t>Formula funding trend line of growth</a:t>
            </a:r>
          </a:p>
          <a:p>
            <a:pPr lvl="1"/>
            <a:r>
              <a:rPr lang="en-US">
                <a:latin typeface="Calibri"/>
                <a:cs typeface="Calibri"/>
              </a:rPr>
              <a:t>Other revenue growth assumptions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latin typeface="Calibri"/>
                <a:cs typeface="Calibri"/>
              </a:rPr>
              <a:t>Ongoing cost to use as model for new faculty hires – impact to budget</a:t>
            </a:r>
          </a:p>
          <a:p>
            <a:pPr lvl="1"/>
            <a:r>
              <a:rPr lang="en-US">
                <a:latin typeface="Calibri"/>
                <a:cs typeface="Calibri"/>
              </a:rPr>
              <a:t>Which Departments receive Funding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latin typeface="Calibri"/>
                <a:cs typeface="Calibri"/>
              </a:rPr>
              <a:t>Other topics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>
                <a:latin typeface="Calibri"/>
                <a:cs typeface="Calibri"/>
              </a:rPr>
              <a:t>Next Meeting Date</a:t>
            </a:r>
          </a:p>
          <a:p>
            <a:pPr lvl="1"/>
            <a:endParaRPr lang="en-US"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47B71-E572-59E1-00C5-2D004D52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swald"/>
              </a:rPr>
              <a:t>Agenda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3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E1FD104-3C06-2E82-9BAB-3F47D7A8B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/>
                <a:cs typeface="Calibri"/>
              </a:rPr>
              <a:t>Enrollment Numbers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HEPI increase for FY24 and FY25</a:t>
            </a:r>
          </a:p>
          <a:p>
            <a:r>
              <a:rPr lang="en-US">
                <a:latin typeface="Calibri"/>
                <a:cs typeface="Calibri"/>
              </a:rPr>
              <a:t>Formula Funding trend line of growth</a:t>
            </a:r>
          </a:p>
          <a:p>
            <a:r>
              <a:rPr lang="en-US">
                <a:latin typeface="Calibri"/>
                <a:cs typeface="Calibri"/>
              </a:rPr>
              <a:t>Other revenue growth assumptions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9CFFA-3594-5111-5A86-16230D03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swald"/>
              </a:rPr>
              <a:t>Assumptions for Multi-Year Budget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3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Oswald"/>
              </a:rPr>
              <a:t>Overall Enrollment</a:t>
            </a:r>
            <a:br>
              <a:rPr lang="en-US">
                <a:latin typeface="Oswald"/>
              </a:rPr>
            </a:br>
            <a:r>
              <a:rPr lang="en-US" sz="2800">
                <a:latin typeface="Oswald"/>
              </a:rPr>
              <a:t>10-Year Trend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908865"/>
              </p:ext>
            </p:extLst>
          </p:nvPr>
        </p:nvGraphicFramePr>
        <p:xfrm>
          <a:off x="680322" y="2404943"/>
          <a:ext cx="10176816" cy="3098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1" name="Worksheet" r:id="rId3" imgW="7924800" imgH="2412912" progId="Excel.Sheet.12">
                  <p:embed/>
                </p:oleObj>
              </mc:Choice>
              <mc:Fallback>
                <p:oleObj name="Worksheet" r:id="rId3" imgW="7924800" imgH="2412912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0322" y="2404943"/>
                        <a:ext cx="10176816" cy="3098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753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Enrollment by Specific Populations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171998"/>
              </p:ext>
            </p:extLst>
          </p:nvPr>
        </p:nvGraphicFramePr>
        <p:xfrm>
          <a:off x="1279424" y="2211447"/>
          <a:ext cx="7733308" cy="365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5" name="Worksheet" r:id="rId3" imgW="4749751" imgH="2247769" progId="Excel.Sheet.12">
                  <p:embed/>
                </p:oleObj>
              </mc:Choice>
              <mc:Fallback>
                <p:oleObj name="Worksheet" r:id="rId3" imgW="4749751" imgH="2247769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9424" y="2211447"/>
                        <a:ext cx="7733308" cy="365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48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BC0B02-81E1-2F20-58B8-8E35D7E5D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/>
                <a:cs typeface="Calibri"/>
              </a:rPr>
              <a:t>FY 24- No increases per current guidance</a:t>
            </a:r>
          </a:p>
          <a:p>
            <a:r>
              <a:rPr lang="en-US">
                <a:latin typeface="Calibri"/>
                <a:cs typeface="Calibri"/>
              </a:rPr>
              <a:t>FY 25- Use 4%</a:t>
            </a:r>
          </a:p>
          <a:p>
            <a:r>
              <a:rPr lang="en-US">
                <a:latin typeface="Calibri"/>
                <a:cs typeface="Calibri"/>
              </a:rPr>
              <a:t>FY 26- Use 4%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E4D8F-4C0E-3FE9-646F-84B8D6FC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swald"/>
              </a:rPr>
              <a:t>Multi-year Budget-HEPI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1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6E0737-BDD0-EEA6-D163-2E2D96760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alibri"/>
                <a:cs typeface="Calibri"/>
              </a:rPr>
              <a:t>Assumption 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Use 2% growth in state appropriations for Operations &amp; Support for FY 24, flat for second year of biennium FY25</a:t>
            </a:r>
          </a:p>
          <a:p>
            <a:r>
              <a:rPr lang="en-US">
                <a:latin typeface="Calibri"/>
                <a:cs typeface="Calibri"/>
              </a:rPr>
              <a:t>Use 25% decline in downward expansion appropriations starting in 2026</a:t>
            </a:r>
          </a:p>
          <a:p>
            <a:r>
              <a:rPr lang="en-US">
                <a:latin typeface="Calibri"/>
                <a:cs typeface="Calibri"/>
              </a:rPr>
              <a:t>Use 2% growth in appropriations for FY 2026</a:t>
            </a:r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C1B9B4-0F24-A1A8-A1AA-BC0C204B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swald"/>
              </a:rPr>
              <a:t>Multi-year Budget- Formula Funding Trend % Increase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4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805541-A9EE-EFFE-1EC0-8A16EE3BD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alibri"/>
                <a:cs typeface="Calibri"/>
              </a:rPr>
              <a:t>Assumptions</a:t>
            </a:r>
          </a:p>
          <a:p>
            <a:r>
              <a:rPr lang="en-US">
                <a:latin typeface="Calibri"/>
                <a:cs typeface="Calibri"/>
              </a:rPr>
              <a:t>Discussion on growth in other revenue sources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2B840-E6AD-5E82-1DC0-627CADAB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swald"/>
              </a:rPr>
              <a:t>Multi-year Budget- Other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9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Faculty Cost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426522"/>
              </p:ext>
            </p:extLst>
          </p:nvPr>
        </p:nvGraphicFramePr>
        <p:xfrm>
          <a:off x="6377796" y="2423155"/>
          <a:ext cx="5427398" cy="151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1" name="Worksheet" r:id="rId3" imgW="4654661" imgH="1295531" progId="Excel.Sheet.12">
                  <p:embed/>
                </p:oleObj>
              </mc:Choice>
              <mc:Fallback>
                <p:oleObj name="Worksheet" r:id="rId3" imgW="4654661" imgH="1295531" progId="Excel.Shee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7796" y="2423155"/>
                        <a:ext cx="5427398" cy="1510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476269"/>
              </p:ext>
            </p:extLst>
          </p:nvPr>
        </p:nvGraphicFramePr>
        <p:xfrm>
          <a:off x="314851" y="2153602"/>
          <a:ext cx="5781149" cy="4132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" name="Worksheet" r:id="rId5" imgW="5054748" imgH="3613062" progId="Excel.Sheet.12">
                  <p:embed/>
                </p:oleObj>
              </mc:Choice>
              <mc:Fallback>
                <p:oleObj name="Worksheet" r:id="rId5" imgW="5054748" imgH="3613062" progId="Excel.Shee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4851" y="2153602"/>
                        <a:ext cx="5781149" cy="4132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191988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9F482F60830B46B63BC16E683FE9C5" ma:contentTypeVersion="12" ma:contentTypeDescription="Create a new document." ma:contentTypeScope="" ma:versionID="8695299b268fe2483c6049c5e4eb814d">
  <xsd:schema xmlns:xsd="http://www.w3.org/2001/XMLSchema" xmlns:xs="http://www.w3.org/2001/XMLSchema" xmlns:p="http://schemas.microsoft.com/office/2006/metadata/properties" xmlns:ns1="http://schemas.microsoft.com/sharepoint/v3" xmlns:ns2="21407ddd-de41-4140-b33e-e12c49e883bf" xmlns:ns3="a8e5a095-c6a9-41c4-9523-1d64f9ed4d01" targetNamespace="http://schemas.microsoft.com/office/2006/metadata/properties" ma:root="true" ma:fieldsID="faa0e0379edaeb213a7d53e1403c7633" ns1:_="" ns2:_="" ns3:_="">
    <xsd:import namespace="http://schemas.microsoft.com/sharepoint/v3"/>
    <xsd:import namespace="21407ddd-de41-4140-b33e-e12c49e883bf"/>
    <xsd:import namespace="a8e5a095-c6a9-41c4-9523-1d64f9ed4d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Status" minOccurs="0"/>
                <xsd:element ref="ns2:Who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07ddd-de41-4140-b33e-e12c49e883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14" nillable="true" ma:displayName="Status" ma:description="Status of the document. Choose one or more options to indicate the current status." ma:format="Dropdown" ma:internalName="Statu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one"/>
                    <xsd:enumeration value="On hold"/>
                    <xsd:enumeration value="Review"/>
                    <xsd:enumeration value="System review"/>
                    <xsd:enumeration value="Reviewed"/>
                    <xsd:enumeration value="Edits needed"/>
                    <xsd:enumeration value="Edited"/>
                    <xsd:enumeration value="Sent to System"/>
                    <xsd:enumeration value="Ready for ABEST"/>
                    <xsd:enumeration value="Entered ABEST"/>
                    <xsd:enumeration value="PDF created"/>
                    <xsd:enumeration value="Ready for upload"/>
                    <xsd:enumeration value="Ready for submission"/>
                    <xsd:enumeration value="Submitted to state"/>
                    <xsd:enumeration value="Superseded"/>
                  </xsd:restriction>
                </xsd:simpleType>
              </xsd:element>
            </xsd:sequence>
          </xsd:extension>
        </xsd:complexContent>
      </xsd:complexType>
    </xsd:element>
    <xsd:element name="Who" ma:index="15" nillable="true" ma:displayName="Who" ma:description="Person who has current version of document" ma:format="Dropdown" ma:list="UserInfo" ma:SharePointGroup="0" ma:internalName="Who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5a095-c6a9-41c4-9523-1d64f9ed4d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1407ddd-de41-4140-b33e-e12c49e883bf" xsi:nil="true"/>
    <_ip_UnifiedCompliancePolicyUIAction xmlns="http://schemas.microsoft.com/sharepoint/v3" xsi:nil="true"/>
    <Who xmlns="21407ddd-de41-4140-b33e-e12c49e883bf">
      <UserInfo>
        <DisplayName/>
        <AccountId xsi:nil="true"/>
        <AccountType/>
      </UserInfo>
    </Who>
    <_ip_UnifiedCompliancePolicyProperties xmlns="http://schemas.microsoft.com/sharepoint/v3" xsi:nil="true"/>
    <SharedWithUsers xmlns="a8e5a095-c6a9-41c4-9523-1d64f9ed4d01">
      <UserInfo>
        <DisplayName>Craig Elmore</DisplayName>
        <AccountId>4263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66889C-FEDD-4BD7-A90F-3E9B63F8C15B}"/>
</file>

<file path=customXml/itemProps2.xml><?xml version="1.0" encoding="utf-8"?>
<ds:datastoreItem xmlns:ds="http://schemas.openxmlformats.org/officeDocument/2006/customXml" ds:itemID="{3544C29E-9AFA-402A-908F-64473C482A50}">
  <ds:schemaRefs>
    <ds:schemaRef ds:uri="21407ddd-de41-4140-b33e-e12c49e883bf"/>
    <ds:schemaRef ds:uri="a8e5a095-c6a9-41c4-9523-1d64f9ed4d0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5C911F-5881-4058-A119-0665EAB2C7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Berlin</vt:lpstr>
      <vt:lpstr>University Resources Commission</vt:lpstr>
      <vt:lpstr>Agenda</vt:lpstr>
      <vt:lpstr>Assumptions for Multi-Year Budget</vt:lpstr>
      <vt:lpstr>Overall Enrollment 10-Year Trend</vt:lpstr>
      <vt:lpstr>Enrollment by Specific Populations</vt:lpstr>
      <vt:lpstr>Multi-year Budget-HEPI</vt:lpstr>
      <vt:lpstr>Multi-year Budget- Formula Funding Trend % Increase</vt:lpstr>
      <vt:lpstr>Multi-year Budget- Other</vt:lpstr>
      <vt:lpstr>New Faculty Cost</vt:lpstr>
      <vt:lpstr>Other topics</vt:lpstr>
      <vt:lpstr>Questions / Next Meeting 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Jeanette DeDiemar</dc:creator>
  <cp:revision>1</cp:revision>
  <dcterms:created xsi:type="dcterms:W3CDTF">2020-12-08T23:44:44Z</dcterms:created>
  <dcterms:modified xsi:type="dcterms:W3CDTF">2022-06-20T15:58:38Z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0x010100489F482F60830B46B63BC16E683FE9C5</vt:lpwstr>
  </property>
</Properties>
</file>