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embeddedFontLst>
    <p:embeddedFont>
      <p:font typeface="Amaranth" panose="020B0604020202020204" charset="0"/>
      <p:regular r:id="rId4"/>
      <p:bold r:id="rId5"/>
      <p:italic r:id="rId6"/>
      <p:boldItalic r:id="rId7"/>
    </p:embeddedFont>
    <p:embeddedFont>
      <p:font typeface="Titillium Web" panose="00000500000000000000" pitchFamily="2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13" d="100"/>
          <a:sy n="13" d="100"/>
        </p:scale>
        <p:origin x="1768" y="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B95F3361-2405-48EE-818C-467D1C22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  <a:lvl1pPr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B043562-595C-41E0-A431-AB378AFF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56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1865ABB-973D-4162-96BF-63AD8AB8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9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9225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8E2FC5-3957-4F45-8892-8AA18086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67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defPPr>
              <a:defRPr kern="1200"/>
            </a:defPPr>
          </a:lstStyle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FA04B66-8F62-42BD-B0EA-2923AA341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88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844B6AF-379B-4B34-AAC6-97D3032A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2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44BFBC0-7F94-4CE5-A00D-18BE726F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91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defPPr>
              <a:defRPr kern="1200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defPPr>
              <a:defRPr kern="1200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DF645C6-96DC-4F21-9A48-95AFF68A5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79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B12CE4-144C-4A27-8B3F-7EB79E6B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3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F1FAA83-0A80-48DF-A2A9-D01CE04D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9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203DA95-0AAE-48A7-9DEF-F9FD3932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038B2-2801-40BE-BC48-C628781FF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1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00A3960-9A0E-4A4A-BE72-10B88343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7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7100" smtClean="0"/>
            </a:lvl1pPr>
          </a:lstStyle>
          <a:p>
            <a:pPr>
              <a:defRPr/>
            </a:pPr>
            <a:fld id="{2839560C-692A-406E-AC47-35009443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4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4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5"/>
          <a:stretch>
            <a:fillRect/>
          </a:stretch>
        </p:blipFill>
        <p:spPr>
          <a:xfrm>
            <a:off x="69596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philosophicalseafoam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defPPr>
        <a:defRPr kern="1200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5338" indent="-117157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8013" indent="-117316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3"/>
          <p:cNvSpPr txBox="1">
            <a:spLocks noChangeArrowheads="1"/>
          </p:cNvSpPr>
          <p:nvPr/>
        </p:nvSpPr>
        <p:spPr bwMode="auto">
          <a:xfrm>
            <a:off x="-2458" y="609601"/>
            <a:ext cx="43893659" cy="6168557"/>
          </a:xfrm>
          <a:prstGeom prst="rect">
            <a:avLst/>
          </a:prstGeom>
          <a:solidFill>
            <a:srgbClr val="028260"/>
          </a:solidFill>
          <a:ln w="60325" cap="flat">
            <a:noFill/>
            <a:miter lim="800000"/>
          </a:ln>
        </p:spPr>
        <p:txBody>
          <a:bodyPr vert="horz" wrap="square" lIns="376203" tIns="188102" rIns="376203" bIns="188102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9pPr>
          </a:lstStyle>
          <a:p>
            <a:pPr eaLnBrk="1" hangingPunct="1"/>
            <a:endParaRPr lang="en-US" sz="4800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1371600" y="1348462"/>
            <a:ext cx="41148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500" b="1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MakeSigns</a:t>
            </a:r>
            <a:br>
              <a:rPr lang="en-US" sz="8500" b="1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8500" b="1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6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1371600" y="4451806"/>
            <a:ext cx="41148000" cy="1852815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pPr algn="ctr"/>
            <a:r>
              <a:rPr lang="en-US" sz="56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671912" y="7513379"/>
            <a:ext cx="10058400" cy="9749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1499932" y="7513379"/>
            <a:ext cx="10058400" cy="246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22327952" y="7513379"/>
            <a:ext cx="10058400" cy="246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33155973" y="7517019"/>
            <a:ext cx="10058400" cy="1762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671912" y="18449947"/>
            <a:ext cx="10058400" cy="13758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33158429" y="25936994"/>
            <a:ext cx="10058400" cy="625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600">
              <a:effectLst/>
              <a:latin typeface="+mj-lt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4573" y="27139714"/>
            <a:ext cx="9601200" cy="46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effectLst/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12" y="7517021"/>
            <a:ext cx="10058400" cy="85694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4702588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12" y="18016401"/>
            <a:ext cx="10058400" cy="85694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4702588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9932" y="7517021"/>
            <a:ext cx="10058400" cy="85694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4702588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7952" y="7517021"/>
            <a:ext cx="10058400" cy="85694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4702588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5973" y="7513379"/>
            <a:ext cx="10058400" cy="85694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4702588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8429" y="25936992"/>
            <a:ext cx="10058400" cy="85694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4702588">
              <a:defRPr/>
            </a:pPr>
            <a:r>
              <a:rPr lang="en-US" sz="3600" dirty="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58B3357B-4821-4FA8-8444-207C696AA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12" y="8719741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1B3DAFDC-3567-41A6-899A-8D92E3BE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12" y="19264013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 Box 6">
            <a:extLst>
              <a:ext uri="{FF2B5EF4-FFF2-40B4-BE49-F238E27FC236}">
                <a16:creationId xmlns:a16="http://schemas.microsoft.com/office/drawing/2014/main" id="{862E7ADB-31DC-4FA6-AC30-3482F907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8532" y="8714072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1" name="Text Box 6">
            <a:extLst>
              <a:ext uri="{FF2B5EF4-FFF2-40B4-BE49-F238E27FC236}">
                <a16:creationId xmlns:a16="http://schemas.microsoft.com/office/drawing/2014/main" id="{415768D9-2D35-44FA-889C-1EC1DE8F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6552" y="8655031"/>
            <a:ext cx="9601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BA5B394-92CD-4B3C-9507-4B3F124A5E31}"/>
              </a:ext>
            </a:extLst>
          </p:cNvPr>
          <p:cNvSpPr txBox="1"/>
          <p:nvPr/>
        </p:nvSpPr>
        <p:spPr>
          <a:xfrm>
            <a:off x="33384573" y="8656761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26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-22326600" y="1156719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hilosophicalseafoam|09-2018"/>
</p:tagLst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103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Titillium Web</vt:lpstr>
      <vt:lpstr>Amaranth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Amy Bohmann</cp:lastModifiedBy>
  <cp:revision>57</cp:revision>
  <dcterms:modified xsi:type="dcterms:W3CDTF">2022-04-06T20:50:02Z</dcterms:modified>
  <cp:category>science research poster</cp:category>
</cp:coreProperties>
</file>